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8"/>
  </p:notesMasterIdLst>
  <p:handoutMasterIdLst>
    <p:handoutMasterId r:id="rId89"/>
  </p:handoutMasterIdLst>
  <p:sldIdLst>
    <p:sldId id="271" r:id="rId3"/>
    <p:sldId id="539" r:id="rId4"/>
    <p:sldId id="645" r:id="rId5"/>
    <p:sldId id="650" r:id="rId6"/>
    <p:sldId id="646" r:id="rId7"/>
    <p:sldId id="759" r:id="rId8"/>
    <p:sldId id="761" r:id="rId9"/>
    <p:sldId id="762" r:id="rId10"/>
    <p:sldId id="651" r:id="rId11"/>
    <p:sldId id="649" r:id="rId12"/>
    <p:sldId id="652" r:id="rId13"/>
    <p:sldId id="655" r:id="rId14"/>
    <p:sldId id="273" r:id="rId15"/>
    <p:sldId id="391" r:id="rId16"/>
    <p:sldId id="276" r:id="rId17"/>
    <p:sldId id="274" r:id="rId18"/>
    <p:sldId id="277" r:id="rId19"/>
    <p:sldId id="280" r:id="rId20"/>
    <p:sldId id="344" r:id="rId21"/>
    <p:sldId id="282" r:id="rId22"/>
    <p:sldId id="283" r:id="rId23"/>
    <p:sldId id="284" r:id="rId24"/>
    <p:sldId id="285" r:id="rId25"/>
    <p:sldId id="286" r:id="rId26"/>
    <p:sldId id="288" r:id="rId27"/>
    <p:sldId id="289" r:id="rId28"/>
    <p:sldId id="290" r:id="rId29"/>
    <p:sldId id="291" r:id="rId30"/>
    <p:sldId id="292" r:id="rId31"/>
    <p:sldId id="293" r:id="rId32"/>
    <p:sldId id="345" r:id="rId33"/>
    <p:sldId id="347" r:id="rId34"/>
    <p:sldId id="348" r:id="rId35"/>
    <p:sldId id="366" r:id="rId36"/>
    <p:sldId id="369" r:id="rId37"/>
    <p:sldId id="404" r:id="rId38"/>
    <p:sldId id="371" r:id="rId39"/>
    <p:sldId id="372" r:id="rId40"/>
    <p:sldId id="373" r:id="rId41"/>
    <p:sldId id="374" r:id="rId42"/>
    <p:sldId id="375" r:id="rId43"/>
    <p:sldId id="376" r:id="rId44"/>
    <p:sldId id="296" r:id="rId45"/>
    <p:sldId id="297" r:id="rId46"/>
    <p:sldId id="299" r:id="rId47"/>
    <p:sldId id="300" r:id="rId48"/>
    <p:sldId id="301" r:id="rId49"/>
    <p:sldId id="303" r:id="rId50"/>
    <p:sldId id="388" r:id="rId51"/>
    <p:sldId id="305" r:id="rId52"/>
    <p:sldId id="306" r:id="rId53"/>
    <p:sldId id="307" r:id="rId54"/>
    <p:sldId id="308" r:id="rId55"/>
    <p:sldId id="309" r:id="rId56"/>
    <p:sldId id="310" r:id="rId57"/>
    <p:sldId id="311" r:id="rId58"/>
    <p:sldId id="506" r:id="rId59"/>
    <p:sldId id="389" r:id="rId60"/>
    <p:sldId id="390" r:id="rId61"/>
    <p:sldId id="313" r:id="rId62"/>
    <p:sldId id="392" r:id="rId63"/>
    <p:sldId id="314" r:id="rId64"/>
    <p:sldId id="315" r:id="rId65"/>
    <p:sldId id="316" r:id="rId66"/>
    <p:sldId id="317" r:id="rId67"/>
    <p:sldId id="321" r:id="rId68"/>
    <p:sldId id="322" r:id="rId69"/>
    <p:sldId id="323" r:id="rId70"/>
    <p:sldId id="324" r:id="rId71"/>
    <p:sldId id="326" r:id="rId72"/>
    <p:sldId id="327" r:id="rId73"/>
    <p:sldId id="328" r:id="rId74"/>
    <p:sldId id="329" r:id="rId75"/>
    <p:sldId id="330" r:id="rId76"/>
    <p:sldId id="335" r:id="rId77"/>
    <p:sldId id="393" r:id="rId78"/>
    <p:sldId id="336" r:id="rId79"/>
    <p:sldId id="337" r:id="rId80"/>
    <p:sldId id="338" r:id="rId81"/>
    <p:sldId id="339" r:id="rId82"/>
    <p:sldId id="340" r:id="rId83"/>
    <p:sldId id="341" r:id="rId84"/>
    <p:sldId id="398" r:id="rId85"/>
    <p:sldId id="399" r:id="rId86"/>
    <p:sldId id="507" r:id="rId87"/>
  </p:sldIdLst>
  <p:sldSz cx="12192000" cy="6858000"/>
  <p:notesSz cx="6858000" cy="9144000"/>
  <p:custDataLst>
    <p:tags r:id="rId9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4" userDrawn="1">
          <p15:clr>
            <a:srgbClr val="A4A3A4"/>
          </p15:clr>
        </p15:guide>
        <p15:guide id="2" pos="38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5" name="作者" initials="A" lastIdx="0" clrIdx="24"/>
  <p:cmAuthor id="1" name="kingsoft"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1117"/>
    <a:srgbClr val="A81014"/>
    <a:srgbClr val="D50A0D"/>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14"/>
        <p:guide pos="385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4" Type="http://schemas.openxmlformats.org/officeDocument/2006/relationships/tags" Target="tags/tag299.xml"/><Relationship Id="rId93" Type="http://schemas.openxmlformats.org/officeDocument/2006/relationships/commentAuthors" Target="commentAuthors.xml"/><Relationship Id="rId92" Type="http://schemas.openxmlformats.org/officeDocument/2006/relationships/tableStyles" Target="tableStyles.xml"/><Relationship Id="rId91" Type="http://schemas.openxmlformats.org/officeDocument/2006/relationships/viewProps" Target="viewProps.xml"/><Relationship Id="rId90" Type="http://schemas.openxmlformats.org/officeDocument/2006/relationships/presProps" Target="presProps.xml"/><Relationship Id="rId9" Type="http://schemas.openxmlformats.org/officeDocument/2006/relationships/slide" Target="slides/slide7.xml"/><Relationship Id="rId89" Type="http://schemas.openxmlformats.org/officeDocument/2006/relationships/handoutMaster" Target="handoutMasters/handoutMaster1.xml"/><Relationship Id="rId88" Type="http://schemas.openxmlformats.org/officeDocument/2006/relationships/notesMaster" Target="notesMasters/notesMaster1.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image" Target="../media/image4.png"/><Relationship Id="rId6" Type="http://schemas.openxmlformats.org/officeDocument/2006/relationships/tags" Target="../tags/tag72.xml"/><Relationship Id="rId5" Type="http://schemas.openxmlformats.org/officeDocument/2006/relationships/image" Target="../media/image3.png"/><Relationship Id="rId4" Type="http://schemas.openxmlformats.org/officeDocument/2006/relationships/tags" Target="../tags/tag71.xml"/><Relationship Id="rId3" Type="http://schemas.openxmlformats.org/officeDocument/2006/relationships/image" Target="../media/image2.jpeg"/><Relationship Id="rId2" Type="http://schemas.openxmlformats.org/officeDocument/2006/relationships/tags" Target="../tags/tag70.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80.xml"/><Relationship Id="rId7" Type="http://schemas.openxmlformats.org/officeDocument/2006/relationships/image" Target="../media/image6.png"/><Relationship Id="rId6" Type="http://schemas.openxmlformats.org/officeDocument/2006/relationships/tags" Target="../tags/tag79.xml"/><Relationship Id="rId5" Type="http://schemas.openxmlformats.org/officeDocument/2006/relationships/image" Target="../media/image8.png"/><Relationship Id="rId4" Type="http://schemas.openxmlformats.org/officeDocument/2006/relationships/tags" Target="../tags/tag78.xml"/><Relationship Id="rId3" Type="http://schemas.openxmlformats.org/officeDocument/2006/relationships/image" Target="../media/image2.jpeg"/><Relationship Id="rId2" Type="http://schemas.openxmlformats.org/officeDocument/2006/relationships/tags" Target="../tags/tag77.xml"/><Relationship Id="rId19" Type="http://schemas.openxmlformats.org/officeDocument/2006/relationships/tags" Target="../tags/tag89.xml"/><Relationship Id="rId18" Type="http://schemas.openxmlformats.org/officeDocument/2006/relationships/tags" Target="../tags/tag88.xml"/><Relationship Id="rId17" Type="http://schemas.openxmlformats.org/officeDocument/2006/relationships/tags" Target="../tags/tag87.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image" Target="../media/image10.png"/><Relationship Id="rId10" Type="http://schemas.openxmlformats.org/officeDocument/2006/relationships/tags" Target="../tags/tag8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image" Target="../media/image4.png"/><Relationship Id="rId6" Type="http://schemas.openxmlformats.org/officeDocument/2006/relationships/tags" Target="../tags/tag92.xml"/><Relationship Id="rId5" Type="http://schemas.openxmlformats.org/officeDocument/2006/relationships/image" Target="../media/image3.png"/><Relationship Id="rId4" Type="http://schemas.openxmlformats.org/officeDocument/2006/relationships/tags" Target="../tags/tag91.xml"/><Relationship Id="rId3" Type="http://schemas.openxmlformats.org/officeDocument/2006/relationships/image" Target="../media/image2.jpeg"/><Relationship Id="rId2" Type="http://schemas.openxmlformats.org/officeDocument/2006/relationships/tags" Target="../tags/tag90.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image" Target="../media/image4.png"/><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image" Target="../media/image2.jpeg"/><Relationship Id="rId2" Type="http://schemas.openxmlformats.org/officeDocument/2006/relationships/tags" Target="../tags/tag97.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image" Target="../media/image4.png"/><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image" Target="../media/image2.jpeg"/><Relationship Id="rId2" Type="http://schemas.openxmlformats.org/officeDocument/2006/relationships/tags" Target="../tags/tag105.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image" Target="../media/image4.png"/><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image" Target="../media/image2.jpeg"/><Relationship Id="rId2" Type="http://schemas.openxmlformats.org/officeDocument/2006/relationships/tags" Target="../tags/tag114.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image" Target="../media/image4.png"/><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2.jpeg"/><Relationship Id="rId2" Type="http://schemas.openxmlformats.org/officeDocument/2006/relationships/tags" Target="../tags/tag123.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image" Target="../media/image4.png"/><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image" Target="../media/image2.jpeg"/><Relationship Id="rId2" Type="http://schemas.openxmlformats.org/officeDocument/2006/relationships/tags" Target="../tags/tag132.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image" Target="../media/image4.png"/><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image" Target="../media/image2.jpeg"/><Relationship Id="rId2" Type="http://schemas.openxmlformats.org/officeDocument/2006/relationships/tags" Target="../tags/tag143.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image" Target="../media/image4.png"/><Relationship Id="rId6" Type="http://schemas.openxmlformats.org/officeDocument/2006/relationships/tags" Target="../tags/tag9.xml"/><Relationship Id="rId5" Type="http://schemas.openxmlformats.org/officeDocument/2006/relationships/image" Target="../media/image3.png"/><Relationship Id="rId4" Type="http://schemas.openxmlformats.org/officeDocument/2006/relationships/tags" Target="../tags/tag8.xml"/><Relationship Id="rId3" Type="http://schemas.openxmlformats.org/officeDocument/2006/relationships/image" Target="../media/image2.jpeg"/><Relationship Id="rId2" Type="http://schemas.openxmlformats.org/officeDocument/2006/relationships/tags" Target="../tags/tag7.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8.xml"/><Relationship Id="rId7" Type="http://schemas.openxmlformats.org/officeDocument/2006/relationships/image" Target="../media/image5.png"/><Relationship Id="rId6" Type="http://schemas.openxmlformats.org/officeDocument/2006/relationships/tags" Target="../tags/tag17.xml"/><Relationship Id="rId5" Type="http://schemas.openxmlformats.org/officeDocument/2006/relationships/image" Target="../media/image4.png"/><Relationship Id="rId4" Type="http://schemas.openxmlformats.org/officeDocument/2006/relationships/tags" Target="../tags/tag16.xml"/><Relationship Id="rId3" Type="http://schemas.openxmlformats.org/officeDocument/2006/relationships/image" Target="../media/image2.jpeg"/><Relationship Id="rId2" Type="http://schemas.openxmlformats.org/officeDocument/2006/relationships/tags" Target="../tags/tag15.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media/image4.png"/><Relationship Id="rId6" Type="http://schemas.openxmlformats.org/officeDocument/2006/relationships/tags" Target="../tags/tag24.xml"/><Relationship Id="rId5" Type="http://schemas.openxmlformats.org/officeDocument/2006/relationships/image" Target="../media/image3.png"/><Relationship Id="rId4" Type="http://schemas.openxmlformats.org/officeDocument/2006/relationships/tags" Target="../tags/tag23.xml"/><Relationship Id="rId3" Type="http://schemas.openxmlformats.org/officeDocument/2006/relationships/image" Target="../media/image2.jpeg"/><Relationship Id="rId2" Type="http://schemas.openxmlformats.org/officeDocument/2006/relationships/tags" Target="../tags/tag22.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image" Target="../media/image4.png"/><Relationship Id="rId6" Type="http://schemas.openxmlformats.org/officeDocument/2006/relationships/tags" Target="../tags/tag33.xml"/><Relationship Id="rId5" Type="http://schemas.openxmlformats.org/officeDocument/2006/relationships/image" Target="../media/image3.png"/><Relationship Id="rId4" Type="http://schemas.openxmlformats.org/officeDocument/2006/relationships/tags" Target="../tags/tag32.xml"/><Relationship Id="rId3" Type="http://schemas.openxmlformats.org/officeDocument/2006/relationships/image" Target="../media/image2.jpeg"/><Relationship Id="rId2" Type="http://schemas.openxmlformats.org/officeDocument/2006/relationships/tags" Target="../tags/tag31.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45.xml"/><Relationship Id="rId7" Type="http://schemas.openxmlformats.org/officeDocument/2006/relationships/image" Target="../media/image4.png"/><Relationship Id="rId6" Type="http://schemas.openxmlformats.org/officeDocument/2006/relationships/tags" Target="../tags/tag44.xml"/><Relationship Id="rId5" Type="http://schemas.openxmlformats.org/officeDocument/2006/relationships/image" Target="../media/image7.png"/><Relationship Id="rId4" Type="http://schemas.openxmlformats.org/officeDocument/2006/relationships/tags" Target="../tags/tag43.xml"/><Relationship Id="rId3" Type="http://schemas.openxmlformats.org/officeDocument/2006/relationships/image" Target="../media/image2.jpeg"/><Relationship Id="rId2" Type="http://schemas.openxmlformats.org/officeDocument/2006/relationships/tags" Target="../tags/tag42.xml"/><Relationship Id="rId13" Type="http://schemas.openxmlformats.org/officeDocument/2006/relationships/tags" Target="../tags/tag49.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image" Target="../media/image4.png"/><Relationship Id="rId6" Type="http://schemas.openxmlformats.org/officeDocument/2006/relationships/tags" Target="../tags/tag55.xml"/><Relationship Id="rId5" Type="http://schemas.openxmlformats.org/officeDocument/2006/relationships/image" Target="../media/image3.png"/><Relationship Id="rId4" Type="http://schemas.openxmlformats.org/officeDocument/2006/relationships/tags" Target="../tags/tag54.xml"/><Relationship Id="rId3" Type="http://schemas.openxmlformats.org/officeDocument/2006/relationships/image" Target="../media/image2.jpeg"/><Relationship Id="rId2" Type="http://schemas.openxmlformats.org/officeDocument/2006/relationships/tags" Target="../tags/tag53.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image" Target="../media/image4.png"/><Relationship Id="rId6" Type="http://schemas.openxmlformats.org/officeDocument/2006/relationships/tags" Target="../tags/tag64.xml"/><Relationship Id="rId5" Type="http://schemas.openxmlformats.org/officeDocument/2006/relationships/image" Target="../media/image3.png"/><Relationship Id="rId4" Type="http://schemas.openxmlformats.org/officeDocument/2006/relationships/tags" Target="../tags/tag63.xml"/><Relationship Id="rId3" Type="http://schemas.openxmlformats.org/officeDocument/2006/relationships/image" Target="../media/image2.jpeg"/><Relationship Id="rId2" Type="http://schemas.openxmlformats.org/officeDocument/2006/relationships/tags" Target="../tags/tag62.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p:txBody>
          <a:bodyPr/>
          <a:lstStyle>
            <a:lvl1pPr>
              <a:defRPr>
                <a:solidFill>
                  <a:schemeClr val="lt1">
                    <a:tint val="75000"/>
                  </a:schemeClr>
                </a:solidFill>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4"/>
            </p:custDataLst>
          </p:nvPr>
        </p:nvSpPr>
        <p:spPr/>
        <p:txBody>
          <a:bodyPr/>
          <a:lstStyle>
            <a:lvl1pPr>
              <a:defRPr>
                <a:solidFill>
                  <a:schemeClr val="lt1">
                    <a:tint val="75000"/>
                  </a:schemeClr>
                </a:solidFill>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
        <p:nvSpPr>
          <p:cNvPr id="5" name="标题 1"/>
          <p:cNvSpPr/>
          <p:nvPr>
            <p:ph type="ctrTitle" idx="4" hasCustomPrompt="1"/>
            <p:custDataLst>
              <p:tags r:id="rId5"/>
            </p:custDataLst>
          </p:nvPr>
        </p:nvSpPr>
        <p:spPr>
          <a:xfrm>
            <a:off x="2205437" y="1736090"/>
            <a:ext cx="7781127" cy="1061085"/>
          </a:xfrm>
          <a:noFill/>
          <a:effectLst/>
        </p:spPr>
        <p:txBody>
          <a:bodyPr vert="horz" wrap="square" lIns="101600" tIns="38100" rIns="76200" bIns="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5600" b="1" i="0" u="none" strike="noStrike" kern="1200" cap="none" spc="400" normalizeH="0" baseline="0" noProof="1" dirty="0">
                <a:solidFill>
                  <a:schemeClr val="dk1">
                    <a:lumMod val="85000"/>
                    <a:lumOff val="15000"/>
                  </a:schemeClr>
                </a:solidFill>
                <a:uFillTx/>
                <a:latin typeface="Arial" panose="020B0604020202020204" pitchFamily="34" charset="0"/>
                <a:ea typeface="汉仪金陵刻经 W" panose="00020600040101010101" charset="-122"/>
                <a:cs typeface="+mn-cs"/>
              </a:defRPr>
            </a:lvl1pPr>
          </a:lstStyle>
          <a:p>
            <a:pPr lvl="0"/>
            <a:r>
              <a:rPr>
                <a:sym typeface="+mn-ea"/>
              </a:rPr>
              <a:t>编辑标题</a:t>
            </a:r>
            <a:endParaRPr>
              <a:sym typeface="+mn-ea"/>
            </a:endParaRPr>
          </a:p>
        </p:txBody>
      </p:sp>
      <p:sp>
        <p:nvSpPr>
          <p:cNvPr id="6" name="副标题 2"/>
          <p:cNvSpPr/>
          <p:nvPr>
            <p:ph type="subTitle" idx="5" hasCustomPrompt="1"/>
            <p:custDataLst>
              <p:tags r:id="rId6"/>
            </p:custDataLst>
          </p:nvPr>
        </p:nvSpPr>
        <p:spPr>
          <a:xfrm>
            <a:off x="2622632" y="2827655"/>
            <a:ext cx="6946102" cy="642222"/>
          </a:xfrm>
          <a:noFill/>
        </p:spPr>
        <p:txBody>
          <a:bodyPr vert="horz" wrap="square" lIns="101600" tIns="0" rIns="82550" bIns="0" rtlCol="0" anchor="ctr">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800" b="1" i="0" u="none" strike="noStrike" kern="1200" cap="none" spc="400" normalizeH="0" baseline="0" noProof="1" dirty="0">
                <a:solidFill>
                  <a:schemeClr val="dk1">
                    <a:lumMod val="85000"/>
                    <a:lumOff val="15000"/>
                  </a:schemeClr>
                </a:solidFill>
                <a:uFillTx/>
                <a:latin typeface="Arial" panose="020B0604020202020204" pitchFamily="34" charset="0"/>
                <a:ea typeface="汉仪金陵刻经 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文本占位符 3"/>
          <p:cNvSpPr/>
          <p:nvPr>
            <p:ph type="body" idx="6" hasCustomPrompt="1"/>
            <p:custDataLst>
              <p:tags r:id="rId7"/>
            </p:custDataLst>
          </p:nvPr>
        </p:nvSpPr>
        <p:spPr>
          <a:xfrm>
            <a:off x="3622122" y="4303632"/>
            <a:ext cx="4947122" cy="818900"/>
          </a:xfrm>
        </p:spPr>
        <p:txBody>
          <a:bodyPr vert="horz" wrap="square" lIns="101600" tIns="0" rIns="82550" bIns="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1600" b="0" i="0" u="none" strike="noStrike" kern="1200" cap="none" spc="0" normalizeH="0" baseline="0" noProof="1" dirty="0">
                <a:solidFill>
                  <a:schemeClr val="dk1">
                    <a:lumMod val="85000"/>
                    <a:lumOff val="15000"/>
                  </a:schemeClr>
                </a:solidFill>
                <a:uFillTx/>
                <a:latin typeface="Arial" panose="020B0604020202020204" pitchFamily="34" charset="0"/>
                <a:ea typeface="汉仪金陵刻经 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15" name="矩形 14"/>
          <p:cNvSpPr/>
          <p:nvPr>
            <p:custDataLst>
              <p:tags r:id="rId8"/>
            </p:custDataLst>
          </p:nvPr>
        </p:nvSpPr>
        <p:spPr>
          <a:xfrm>
            <a:off x="5112703" y="3658472"/>
            <a:ext cx="1965325" cy="461645"/>
          </a:xfrm>
          <a:prstGeom prst="rect">
            <a:avLst/>
          </a:prstGeom>
          <a:noFill/>
          <a:ln w="3175">
            <a:solidFill>
              <a:schemeClr val="dk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r>
              <a:rPr lang="zh-CN" altLang="en-US" b="1" dirty="0">
                <a:solidFill>
                  <a:schemeClr val="dk1">
                    <a:lumMod val="85000"/>
                    <a:lumOff val="15000"/>
                  </a:schemeClr>
                </a:solidFill>
                <a:latin typeface="汉仪金陵刻经 W" panose="00020600040101010101" charset="-122"/>
                <a:ea typeface="汉仪金陵刻经 W" panose="00020600040101010101" charset="-122"/>
              </a:rPr>
              <a:t>演讲人姓名</a:t>
            </a:r>
            <a:endParaRPr lang="zh-CN" altLang="en-US" b="1" dirty="0">
              <a:solidFill>
                <a:schemeClr val="dk1">
                  <a:lumMod val="85000"/>
                  <a:lumOff val="15000"/>
                </a:schemeClr>
              </a:solidFill>
              <a:latin typeface="汉仪金陵刻经 W" panose="00020600040101010101" charset="-122"/>
              <a:ea typeface="汉仪金陵刻经 W" panose="00020600040101010101"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descr="2"/>
          <p:cNvPicPr>
            <a:picLocks noChangeAspect="1"/>
          </p:cNvPicPr>
          <p:nvPr>
            <p:custDataLst>
              <p:tags r:id="rId2"/>
            </p:custDataLst>
          </p:nvPr>
        </p:nvPicPr>
        <p:blipFill>
          <a:blip r:embed="rId3"/>
          <a:stretch>
            <a:fillRect/>
          </a:stretch>
        </p:blipFill>
        <p:spPr>
          <a:xfrm>
            <a:off x="-318" y="0"/>
            <a:ext cx="12193892" cy="6858000"/>
          </a:xfrm>
          <a:prstGeom prst="rect">
            <a:avLst/>
          </a:prstGeom>
        </p:spPr>
      </p:pic>
      <p:pic>
        <p:nvPicPr>
          <p:cNvPr id="6" name="图片 5" descr="图片4"/>
          <p:cNvPicPr/>
          <p:nvPr>
            <p:custDataLst>
              <p:tags r:id="rId4"/>
            </p:custDataLst>
          </p:nvPr>
        </p:nvPicPr>
        <p:blipFill>
          <a:blip r:embed="rId5">
            <a:alphaModFix amt="60000"/>
          </a:blip>
          <a:stretch>
            <a:fillRect/>
          </a:stretch>
        </p:blipFill>
        <p:spPr>
          <a:xfrm>
            <a:off x="601345" y="499174"/>
            <a:ext cx="11038840" cy="5858382"/>
          </a:xfrm>
          <a:prstGeom prst="rect">
            <a:avLst/>
          </a:prstGeom>
        </p:spPr>
      </p:pic>
      <p:pic>
        <p:nvPicPr>
          <p:cNvPr id="2" name="图片 1" descr="10"/>
          <p:cNvPicPr>
            <a:picLocks noChangeAspect="1"/>
          </p:cNvPicPr>
          <p:nvPr>
            <p:custDataLst>
              <p:tags r:id="rId6"/>
            </p:custDataLst>
          </p:nvPr>
        </p:nvPicPr>
        <p:blipFill>
          <a:blip r:embed="rId7"/>
          <a:srcRect l="82512" t="1598" r="2972" b="75155"/>
          <a:stretch>
            <a:fillRect/>
          </a:stretch>
        </p:blipFill>
        <p:spPr>
          <a:xfrm>
            <a:off x="9937592" y="1"/>
            <a:ext cx="2255825" cy="2016190"/>
          </a:xfrm>
          <a:prstGeom prst="rect">
            <a:avLst/>
          </a:prstGeom>
        </p:spPr>
      </p:pic>
      <p:sp>
        <p:nvSpPr>
          <p:cNvPr id="3" name="日期占位符 2"/>
          <p:cNvSpPr>
            <a:spLocks noGrp="1"/>
          </p:cNvSpPr>
          <p:nvPr>
            <p:ph type="dt" sz="half" idx="10"/>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a:solidFill>
                  <a:schemeClr val="tx1"/>
                </a:solidFill>
                <a:latin typeface="Arial" panose="020B0604020202020204" pitchFamily="34" charset="0"/>
                <a:ea typeface="汉仪金陵刻经 W" panose="00020600040101010101" charset="-122"/>
              </a:defRPr>
            </a:lvl1pPr>
            <a:lvl2pPr>
              <a:defRPr>
                <a:solidFill>
                  <a:schemeClr val="tx1"/>
                </a:solidFill>
                <a:latin typeface="Arial" panose="020B0604020202020204" pitchFamily="34" charset="0"/>
                <a:ea typeface="汉仪金陵刻经 W" panose="00020600040101010101" charset="-122"/>
              </a:defRPr>
            </a:lvl2pPr>
            <a:lvl3pPr>
              <a:defRPr>
                <a:solidFill>
                  <a:schemeClr val="tx1"/>
                </a:solidFill>
                <a:latin typeface="Arial" panose="020B0604020202020204" pitchFamily="34" charset="0"/>
                <a:ea typeface="汉仪金陵刻经 W" panose="00020600040101010101" charset="-122"/>
              </a:defRPr>
            </a:lvl3pPr>
            <a:lvl4pPr>
              <a:defRPr>
                <a:solidFill>
                  <a:schemeClr val="tx1"/>
                </a:solidFill>
                <a:latin typeface="Arial" panose="020B0604020202020204" pitchFamily="34" charset="0"/>
                <a:ea typeface="汉仪金陵刻经 W" panose="00020600040101010101" charset="-122"/>
              </a:defRPr>
            </a:lvl4pPr>
            <a:lvl5pPr>
              <a:defRPr>
                <a:solidFill>
                  <a:schemeClr val="tx1"/>
                </a:solidFill>
                <a:latin typeface="Arial" panose="020B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2"/>
          <p:cNvPicPr>
            <a:picLocks noChangeAspect="1"/>
          </p:cNvPicPr>
          <p:nvPr>
            <p:custDataLst>
              <p:tags r:id="rId2"/>
            </p:custDataLst>
          </p:nvPr>
        </p:nvPicPr>
        <p:blipFill>
          <a:blip r:embed="rId3"/>
          <a:stretch>
            <a:fillRect/>
          </a:stretch>
        </p:blipFill>
        <p:spPr>
          <a:xfrm>
            <a:off x="-318" y="-317"/>
            <a:ext cx="12192635" cy="6857683"/>
          </a:xfrm>
          <a:prstGeom prst="rect">
            <a:avLst/>
          </a:prstGeom>
        </p:spPr>
      </p:pic>
      <p:pic>
        <p:nvPicPr>
          <p:cNvPr id="2" name="图片 1" descr="8"/>
          <p:cNvPicPr>
            <a:picLocks noChangeAspect="1"/>
          </p:cNvPicPr>
          <p:nvPr>
            <p:custDataLst>
              <p:tags r:id="rId4"/>
            </p:custDataLst>
          </p:nvPr>
        </p:nvPicPr>
        <p:blipFill>
          <a:blip r:embed="rId5"/>
          <a:srcRect b="80114"/>
          <a:stretch>
            <a:fillRect/>
          </a:stretch>
        </p:blipFill>
        <p:spPr>
          <a:xfrm>
            <a:off x="0" y="0"/>
            <a:ext cx="12192000" cy="1329690"/>
          </a:xfrm>
          <a:prstGeom prst="rect">
            <a:avLst/>
          </a:prstGeom>
        </p:spPr>
      </p:pic>
      <p:pic>
        <p:nvPicPr>
          <p:cNvPr id="9" name="图片 8" descr="2"/>
          <p:cNvPicPr>
            <a:picLocks noChangeAspect="1"/>
          </p:cNvPicPr>
          <p:nvPr>
            <p:custDataLst>
              <p:tags r:id="rId6"/>
            </p:custDataLst>
          </p:nvPr>
        </p:nvPicPr>
        <p:blipFill>
          <a:blip r:embed="rId7"/>
          <a:srcRect t="59537"/>
          <a:stretch>
            <a:fillRect/>
          </a:stretch>
        </p:blipFill>
        <p:spPr>
          <a:xfrm>
            <a:off x="2811" y="4076700"/>
            <a:ext cx="12186378" cy="2781287"/>
          </a:xfrm>
          <a:prstGeom prst="rect">
            <a:avLst/>
          </a:prstGeom>
        </p:spPr>
      </p:pic>
      <p:pic>
        <p:nvPicPr>
          <p:cNvPr id="11" name="图片 10" descr="3"/>
          <p:cNvPicPr>
            <a:picLocks noChangeAspect="1"/>
          </p:cNvPicPr>
          <p:nvPr>
            <p:custDataLst>
              <p:tags r:id="rId8"/>
            </p:custDataLst>
          </p:nvPr>
        </p:nvPicPr>
        <p:blipFill>
          <a:blip r:embed="rId9"/>
          <a:srcRect l="-4453" t="-57694" r="-14711" b="-23011"/>
          <a:stretch>
            <a:fillRect/>
          </a:stretch>
        </p:blipFill>
        <p:spPr>
          <a:xfrm>
            <a:off x="-635" y="2036445"/>
            <a:ext cx="2998641" cy="4822190"/>
          </a:xfrm>
          <a:prstGeom prst="rect">
            <a:avLst/>
          </a:prstGeom>
        </p:spPr>
      </p:pic>
      <p:pic>
        <p:nvPicPr>
          <p:cNvPr id="10" name="图片 9" descr="2"/>
          <p:cNvPicPr>
            <a:picLocks noChangeAspect="1"/>
          </p:cNvPicPr>
          <p:nvPr>
            <p:custDataLst>
              <p:tags r:id="rId10"/>
            </p:custDataLst>
          </p:nvPr>
        </p:nvPicPr>
        <p:blipFill>
          <a:blip r:embed="rId11"/>
          <a:srcRect l="-31619" t="-33449" r="-26477" b="-24396"/>
          <a:stretch>
            <a:fillRect/>
          </a:stretch>
        </p:blipFill>
        <p:spPr>
          <a:xfrm>
            <a:off x="9577070" y="1965883"/>
            <a:ext cx="2614917" cy="4890911"/>
          </a:xfrm>
          <a:prstGeom prst="rect">
            <a:avLst/>
          </a:prstGeom>
        </p:spPr>
      </p:pic>
      <p:sp>
        <p:nvSpPr>
          <p:cNvPr id="3" name="日期占位符 2"/>
          <p:cNvSpPr>
            <a:spLocks noGrp="1"/>
          </p:cNvSpPr>
          <p:nvPr>
            <p:ph type="dt" sz="half" idx="10"/>
            <p:custDataLst>
              <p:tags r:id="rId12"/>
            </p:custDataLst>
          </p:nvPr>
        </p:nvSpPr>
        <p:spPr/>
        <p:txBody>
          <a:bodyPr/>
          <a:lstStyle>
            <a:lvl1pPr>
              <a:defRPr>
                <a:solidFill>
                  <a:schemeClr val="lt1">
                    <a:tint val="75000"/>
                  </a:schemeClr>
                </a:solidFill>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lvl1pPr>
              <a:defRPr>
                <a:solidFill>
                  <a:schemeClr val="lt1">
                    <a:tint val="75000"/>
                  </a:schemeClr>
                </a:solidFill>
                <a:latin typeface="Arial" panose="020B0604020202020204" pitchFamily="34" charset="0"/>
                <a:ea typeface="汉仪金陵刻经 W" panose="00020600040101010101" charset="-122"/>
              </a:defRPr>
            </a:lvl1pPr>
          </a:lstStyle>
          <a:p>
            <a:endParaRPr lang="zh-CN" altLang="en-US"/>
          </a:p>
        </p:txBody>
      </p:sp>
      <p:sp>
        <p:nvSpPr>
          <p:cNvPr id="5" name="灯片编号占位符 4"/>
          <p:cNvSpPr>
            <a:spLocks noGrp="1"/>
          </p:cNvSpPr>
          <p:nvPr>
            <p:ph type="sldNum" sz="quarter" idx="12"/>
            <p:custDataLst>
              <p:tags r:id="rId14"/>
            </p:custDataLst>
          </p:nvPr>
        </p:nvSpPr>
        <p:spPr/>
        <p:txBody>
          <a:bodyPr/>
          <a:lstStyle>
            <a:lvl1pPr>
              <a:defRPr>
                <a:solidFill>
                  <a:schemeClr val="lt1">
                    <a:tint val="75000"/>
                  </a:schemeClr>
                </a:solidFill>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cxnSp>
        <p:nvCxnSpPr>
          <p:cNvPr id="7" name="直接连接符 6"/>
          <p:cNvCxnSpPr/>
          <p:nvPr>
            <p:custDataLst>
              <p:tags r:id="rId15"/>
            </p:custDataLst>
          </p:nvPr>
        </p:nvCxnSpPr>
        <p:spPr>
          <a:xfrm>
            <a:off x="9323457" y="3367722"/>
            <a:ext cx="48387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16"/>
            </p:custDataLst>
          </p:nvPr>
        </p:nvCxnSpPr>
        <p:spPr>
          <a:xfrm>
            <a:off x="2284965" y="3367722"/>
            <a:ext cx="48387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文本占位符 1"/>
          <p:cNvSpPr/>
          <p:nvPr>
            <p:ph type="body" idx="3" hasCustomPrompt="1"/>
            <p:custDataLst>
              <p:tags r:id="rId17"/>
            </p:custDataLst>
          </p:nvPr>
        </p:nvSpPr>
        <p:spPr>
          <a:xfrm>
            <a:off x="4056375" y="1739900"/>
            <a:ext cx="3979542" cy="863143"/>
          </a:xfrm>
          <a:noFill/>
          <a:ln>
            <a:noFill/>
          </a:ln>
        </p:spPr>
        <p:txBody>
          <a:bodyPr vert="horz" wrap="square" lIns="101600" tIns="38100" rIns="63500" bIns="38100" rtlCol="0" anchor="b" anchorCtr="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4200" b="0" i="0" u="none" strike="noStrike" kern="1200" cap="none" spc="600" normalizeH="0" baseline="0" noProof="1" dirty="0" err="1">
                <a:solidFill>
                  <a:schemeClr val="dk1">
                    <a:lumMod val="85000"/>
                    <a:lumOff val="15000"/>
                  </a:schemeClr>
                </a:solidFill>
                <a:uFillTx/>
                <a:latin typeface="Arial" panose="020B0604020202020204" pitchFamily="34" charset="0"/>
                <a:ea typeface="汉仪金陵刻经 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13" name="标题 2"/>
          <p:cNvSpPr/>
          <p:nvPr>
            <p:ph type="title" idx="4" hasCustomPrompt="1"/>
            <p:custDataLst>
              <p:tags r:id="rId18"/>
            </p:custDataLst>
          </p:nvPr>
        </p:nvSpPr>
        <p:spPr>
          <a:xfrm>
            <a:off x="3064110" y="2860357"/>
            <a:ext cx="5964072" cy="1014730"/>
          </a:xfrm>
          <a:noFill/>
          <a:ln>
            <a:noFill/>
          </a:ln>
        </p:spPr>
        <p:txBody>
          <a:bodyPr vert="horz" wrap="square" lIns="101600" tIns="38100" rIns="63500" bIns="3810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5100" b="0" i="0" u="none" strike="noStrike" kern="1200" cap="none" spc="1600" normalizeH="0" baseline="0" noProof="1" dirty="0">
                <a:solidFill>
                  <a:schemeClr val="dk1">
                    <a:lumMod val="85000"/>
                    <a:lumOff val="15000"/>
                  </a:schemeClr>
                </a:solidFill>
                <a:uFillTx/>
                <a:latin typeface="Arial" panose="020B0604020202020204" pitchFamily="34" charset="0"/>
                <a:ea typeface="汉仪金陵刻经 W" panose="00020600040101010101" charset="-122"/>
                <a:cs typeface="+mn-cs"/>
              </a:defRPr>
            </a:lvl1pPr>
          </a:lstStyle>
          <a:p>
            <a:pPr lvl="0"/>
            <a:r>
              <a:rPr>
                <a:sym typeface="+mn-ea"/>
              </a:rPr>
              <a:t>编辑标题</a:t>
            </a:r>
            <a:endParaRPr>
              <a:sym typeface="+mn-ea"/>
            </a:endParaRPr>
          </a:p>
        </p:txBody>
      </p:sp>
      <p:sp>
        <p:nvSpPr>
          <p:cNvPr id="14" name="副标题 4"/>
          <p:cNvSpPr/>
          <p:nvPr>
            <p:ph type="subTitle" idx="5" hasCustomPrompt="1"/>
            <p:custDataLst>
              <p:tags r:id="rId19"/>
            </p:custDataLst>
          </p:nvPr>
        </p:nvSpPr>
        <p:spPr>
          <a:xfrm>
            <a:off x="1383719" y="4132402"/>
            <a:ext cx="9324854" cy="863143"/>
          </a:xfrm>
          <a:noFill/>
          <a:ln>
            <a:noFill/>
          </a:ln>
        </p:spPr>
        <p:txBody>
          <a:bodyPr vert="horz" wrap="square" lIns="101600" tIns="38100" rIns="63500" bIns="38100" rtlCol="0" anchor="b" anchorCtr="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3200" b="0" i="0" u="none" strike="noStrike" kern="1200" cap="none" spc="1200" normalizeH="0" baseline="0" noProof="1" dirty="0">
                <a:solidFill>
                  <a:schemeClr val="dk1">
                    <a:lumMod val="85000"/>
                    <a:lumOff val="15000"/>
                  </a:schemeClr>
                </a:solidFill>
                <a:uFillTx/>
                <a:latin typeface="Arial" panose="020B0604020202020204" pitchFamily="34" charset="0"/>
                <a:ea typeface="汉仪金陵刻经 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8" name="图片 7" descr="2"/>
          <p:cNvPicPr>
            <a:picLocks noChangeAspect="1"/>
          </p:cNvPicPr>
          <p:nvPr>
            <p:custDataLst>
              <p:tags r:id="rId2"/>
            </p:custDataLst>
          </p:nvPr>
        </p:nvPicPr>
        <p:blipFill>
          <a:blip r:embed="rId3"/>
          <a:stretch>
            <a:fillRect/>
          </a:stretch>
        </p:blipFill>
        <p:spPr>
          <a:xfrm>
            <a:off x="-318" y="0"/>
            <a:ext cx="12193892" cy="6858000"/>
          </a:xfrm>
          <a:prstGeom prst="rect">
            <a:avLst/>
          </a:prstGeom>
        </p:spPr>
      </p:pic>
      <p:pic>
        <p:nvPicPr>
          <p:cNvPr id="6" name="图片 5" descr="图片4"/>
          <p:cNvPicPr/>
          <p:nvPr>
            <p:custDataLst>
              <p:tags r:id="rId4"/>
            </p:custDataLst>
          </p:nvPr>
        </p:nvPicPr>
        <p:blipFill>
          <a:blip r:embed="rId5">
            <a:alphaModFix amt="60000"/>
          </a:blip>
          <a:stretch>
            <a:fillRect/>
          </a:stretch>
        </p:blipFill>
        <p:spPr>
          <a:xfrm>
            <a:off x="601345" y="499174"/>
            <a:ext cx="11038840" cy="5858382"/>
          </a:xfrm>
          <a:prstGeom prst="rect">
            <a:avLst/>
          </a:prstGeom>
        </p:spPr>
      </p:pic>
      <p:pic>
        <p:nvPicPr>
          <p:cNvPr id="7" name="图片 6" descr="10"/>
          <p:cNvPicPr>
            <a:picLocks noChangeAspect="1"/>
          </p:cNvPicPr>
          <p:nvPr>
            <p:custDataLst>
              <p:tags r:id="rId6"/>
            </p:custDataLst>
          </p:nvPr>
        </p:nvPicPr>
        <p:blipFill>
          <a:blip r:embed="rId7"/>
          <a:srcRect l="82512" t="1598" r="2972" b="75155"/>
          <a:stretch>
            <a:fillRect/>
          </a:stretch>
        </p:blipFill>
        <p:spPr>
          <a:xfrm>
            <a:off x="9937592" y="1"/>
            <a:ext cx="2255825" cy="2016190"/>
          </a:xfrm>
          <a:prstGeom prst="rect">
            <a:avLst/>
          </a:prstGeom>
        </p:spPr>
      </p:pic>
      <p:sp>
        <p:nvSpPr>
          <p:cNvPr id="2" name="标题 1"/>
          <p:cNvSpPr>
            <a:spLocks noGrp="1"/>
          </p:cNvSpPr>
          <p:nvPr>
            <p:ph type="title"/>
            <p:custDataLst>
              <p:tags r:id="rId8"/>
            </p:custDataLst>
          </p:nvPr>
        </p:nvSpPr>
        <p:spPr/>
        <p:txBody>
          <a:bodyPr/>
          <a:lstStyle>
            <a:lvl1pPr>
              <a:defRPr baseline="0">
                <a:solidFill>
                  <a:schemeClr val="tx1"/>
                </a:solidFill>
                <a:latin typeface="Arial" panose="020B0604020202020204" pitchFamily="34" charset="0"/>
                <a:ea typeface="汉仪金陵刻经 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汉仪金陵刻经 W" panose="00020600040101010101"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9" name="图片 8" descr="2"/>
          <p:cNvPicPr>
            <a:picLocks noChangeAspect="1"/>
          </p:cNvPicPr>
          <p:nvPr>
            <p:custDataLst>
              <p:tags r:id="rId2"/>
            </p:custDataLst>
          </p:nvPr>
        </p:nvPicPr>
        <p:blipFill>
          <a:blip r:embed="rId3"/>
          <a:stretch>
            <a:fillRect/>
          </a:stretch>
        </p:blipFill>
        <p:spPr>
          <a:xfrm>
            <a:off x="-12383" y="0"/>
            <a:ext cx="12205958" cy="6858000"/>
          </a:xfrm>
          <a:prstGeom prst="rect">
            <a:avLst/>
          </a:prstGeom>
        </p:spPr>
      </p:pic>
      <p:sp>
        <p:nvSpPr>
          <p:cNvPr id="8" name="矩形 7"/>
          <p:cNvSpPr/>
          <p:nvPr>
            <p:custDataLst>
              <p:tags r:id="rId4"/>
            </p:custDataLst>
          </p:nvPr>
        </p:nvSpPr>
        <p:spPr>
          <a:xfrm>
            <a:off x="293594" y="299755"/>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6" name="图片 5" descr="10"/>
          <p:cNvPicPr>
            <a:picLocks noChangeAspect="1"/>
          </p:cNvPicPr>
          <p:nvPr>
            <p:custDataLst>
              <p:tags r:id="rId5"/>
            </p:custDataLst>
          </p:nvPr>
        </p:nvPicPr>
        <p:blipFill>
          <a:blip r:embed="rId6"/>
          <a:srcRect l="82512" t="1598" r="2972" b="75155"/>
          <a:stretch>
            <a:fillRect/>
          </a:stretch>
        </p:blipFill>
        <p:spPr>
          <a:xfrm>
            <a:off x="10783920" y="1"/>
            <a:ext cx="1409497" cy="1259767"/>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金陵刻经 W" panose="0002060004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金陵刻经 W" panose="00020600040101010101" charset="-122"/>
              </a:defRPr>
            </a:lvl1pPr>
            <a:lvl2pPr>
              <a:defRPr baseline="0">
                <a:solidFill>
                  <a:schemeClr val="tx1"/>
                </a:solidFill>
                <a:latin typeface="Arial" panose="020B0604020202020204" pitchFamily="34" charset="0"/>
                <a:ea typeface="汉仪金陵刻经 W" panose="00020600040101010101" charset="-122"/>
              </a:defRPr>
            </a:lvl2pPr>
            <a:lvl3pPr>
              <a:defRPr baseline="0">
                <a:solidFill>
                  <a:schemeClr val="tx1"/>
                </a:solidFill>
                <a:latin typeface="Arial" panose="020B0604020202020204" pitchFamily="34" charset="0"/>
                <a:ea typeface="汉仪金陵刻经 W" panose="00020600040101010101" charset="-122"/>
              </a:defRPr>
            </a:lvl3pPr>
            <a:lvl4pPr>
              <a:defRPr baseline="0">
                <a:solidFill>
                  <a:schemeClr val="tx1"/>
                </a:solidFill>
                <a:latin typeface="Arial" panose="020B0604020202020204" pitchFamily="34" charset="0"/>
                <a:ea typeface="汉仪金陵刻经 W" panose="00020600040101010101" charset="-122"/>
              </a:defRPr>
            </a:lvl4pPr>
            <a:lvl5pPr>
              <a:defRPr baseline="0">
                <a:solidFill>
                  <a:schemeClr val="tx1"/>
                </a:solidFill>
                <a:latin typeface="Arial" panose="020B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汉仪金陵刻经 W" panose="00020600040101010101"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2"/>
          <p:cNvPicPr>
            <a:picLocks noChangeAspect="1"/>
          </p:cNvPicPr>
          <p:nvPr>
            <p:custDataLst>
              <p:tags r:id="rId2"/>
            </p:custDataLst>
          </p:nvPr>
        </p:nvPicPr>
        <p:blipFill>
          <a:blip r:embed="rId3"/>
          <a:stretch>
            <a:fillRect/>
          </a:stretch>
        </p:blipFill>
        <p:spPr>
          <a:xfrm>
            <a:off x="-9208" y="0"/>
            <a:ext cx="12201526" cy="6865607"/>
          </a:xfrm>
          <a:prstGeom prst="rect">
            <a:avLst/>
          </a:prstGeom>
        </p:spPr>
      </p:pic>
      <p:sp>
        <p:nvSpPr>
          <p:cNvPr id="8" name="矩形 7"/>
          <p:cNvSpPr/>
          <p:nvPr>
            <p:custDataLst>
              <p:tags r:id="rId4"/>
            </p:custDataLst>
          </p:nvPr>
        </p:nvSpPr>
        <p:spPr>
          <a:xfrm>
            <a:off x="-8890" y="0"/>
            <a:ext cx="482346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chemeClr val="lt1"/>
              </a:solidFill>
              <a:sym typeface="+mn-ea"/>
            </a:endParaRPr>
          </a:p>
        </p:txBody>
      </p:sp>
      <p:pic>
        <p:nvPicPr>
          <p:cNvPr id="6" name="图片 5" descr="10"/>
          <p:cNvPicPr>
            <a:picLocks noChangeAspect="1"/>
          </p:cNvPicPr>
          <p:nvPr>
            <p:custDataLst>
              <p:tags r:id="rId5"/>
            </p:custDataLst>
          </p:nvPr>
        </p:nvPicPr>
        <p:blipFill>
          <a:blip r:embed="rId6"/>
          <a:srcRect l="82512" t="1598" r="2972" b="75155"/>
          <a:stretch>
            <a:fillRect/>
          </a:stretch>
        </p:blipFill>
        <p:spPr>
          <a:xfrm>
            <a:off x="10700664" y="1"/>
            <a:ext cx="1492758" cy="1334184"/>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金陵刻经 W" panose="0002060004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金陵刻经 W"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金陵刻经 W" panose="00020600040101010101" charset="-122"/>
              </a:defRPr>
            </a:lvl1pPr>
            <a:lvl2pPr>
              <a:defRPr baseline="0">
                <a:solidFill>
                  <a:schemeClr val="tx1"/>
                </a:solidFill>
                <a:latin typeface="Arial" panose="020B0604020202020204" pitchFamily="34" charset="0"/>
                <a:ea typeface="汉仪金陵刻经 W" panose="00020600040101010101" charset="-122"/>
              </a:defRPr>
            </a:lvl2pPr>
            <a:lvl3pPr>
              <a:defRPr baseline="0">
                <a:solidFill>
                  <a:schemeClr val="tx1"/>
                </a:solidFill>
                <a:latin typeface="Arial" panose="020B0604020202020204" pitchFamily="34" charset="0"/>
                <a:ea typeface="汉仪金陵刻经 W" panose="00020600040101010101" charset="-122"/>
              </a:defRPr>
            </a:lvl3pPr>
            <a:lvl4pPr>
              <a:defRPr baseline="0">
                <a:solidFill>
                  <a:schemeClr val="tx1"/>
                </a:solidFill>
                <a:latin typeface="Arial" panose="020B0604020202020204" pitchFamily="34" charset="0"/>
                <a:ea typeface="汉仪金陵刻经 W" panose="00020600040101010101" charset="-122"/>
              </a:defRPr>
            </a:lvl4pPr>
            <a:lvl5pPr>
              <a:defRPr baseline="0">
                <a:solidFill>
                  <a:schemeClr val="tx1"/>
                </a:solidFill>
                <a:latin typeface="Arial" panose="020B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金陵刻经 W" panose="00020600040101010101" charset="-122"/>
              </a:defRPr>
            </a:lvl1pPr>
            <a:lvl2pPr>
              <a:defRPr baseline="0">
                <a:solidFill>
                  <a:schemeClr val="tx1"/>
                </a:solidFill>
                <a:latin typeface="Arial" panose="020B0604020202020204" pitchFamily="34" charset="0"/>
                <a:ea typeface="汉仪金陵刻经 W" panose="00020600040101010101" charset="-122"/>
              </a:defRPr>
            </a:lvl2pPr>
            <a:lvl3pPr>
              <a:defRPr baseline="0">
                <a:solidFill>
                  <a:schemeClr val="tx1"/>
                </a:solidFill>
                <a:latin typeface="Arial" panose="020B0604020202020204" pitchFamily="34" charset="0"/>
                <a:ea typeface="汉仪金陵刻经 W" panose="00020600040101010101" charset="-122"/>
              </a:defRPr>
            </a:lvl3pPr>
            <a:lvl4pPr>
              <a:defRPr baseline="0">
                <a:solidFill>
                  <a:schemeClr val="tx1"/>
                </a:solidFill>
                <a:latin typeface="Arial" panose="020B0604020202020204" pitchFamily="34" charset="0"/>
                <a:ea typeface="汉仪金陵刻经 W" panose="00020600040101010101" charset="-122"/>
              </a:defRPr>
            </a:lvl4pPr>
            <a:lvl5pPr>
              <a:defRPr baseline="0">
                <a:solidFill>
                  <a:schemeClr val="tx1"/>
                </a:solidFill>
                <a:latin typeface="Arial" panose="020B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2"/>
          <p:cNvPicPr>
            <a:picLocks noChangeAspect="1"/>
          </p:cNvPicPr>
          <p:nvPr>
            <p:custDataLst>
              <p:tags r:id="rId2"/>
            </p:custDataLst>
          </p:nvPr>
        </p:nvPicPr>
        <p:blipFill>
          <a:blip r:embed="rId3"/>
          <a:stretch>
            <a:fillRect/>
          </a:stretch>
        </p:blipFill>
        <p:spPr>
          <a:xfrm>
            <a:off x="-318" y="0"/>
            <a:ext cx="12193892" cy="6858000"/>
          </a:xfrm>
          <a:prstGeom prst="rect">
            <a:avLst/>
          </a:prstGeom>
        </p:spPr>
      </p:pic>
      <p:sp>
        <p:nvSpPr>
          <p:cNvPr id="8" name="矩形 7"/>
          <p:cNvSpPr/>
          <p:nvPr>
            <p:custDataLst>
              <p:tags r:id="rId4"/>
            </p:custDataLst>
          </p:nvPr>
        </p:nvSpPr>
        <p:spPr>
          <a:xfrm>
            <a:off x="794" y="-508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10"/>
          <p:cNvPicPr>
            <a:picLocks noChangeAspect="1"/>
          </p:cNvPicPr>
          <p:nvPr>
            <p:custDataLst>
              <p:tags r:id="rId5"/>
            </p:custDataLst>
          </p:nvPr>
        </p:nvPicPr>
        <p:blipFill>
          <a:blip r:embed="rId6"/>
          <a:srcRect l="82512" t="1598" r="2972" b="75155"/>
          <a:stretch>
            <a:fillRect/>
          </a:stretch>
        </p:blipFill>
        <p:spPr>
          <a:xfrm>
            <a:off x="10700029" y="5489614"/>
            <a:ext cx="1492758" cy="1334184"/>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金陵刻经 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金陵刻经 W"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金陵刻经 W"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金陵刻经 W" panose="00020600040101010101" charset="-122"/>
              </a:defRPr>
            </a:lvl1pPr>
            <a:lvl2pPr>
              <a:defRPr baseline="0">
                <a:solidFill>
                  <a:schemeClr val="tx1"/>
                </a:solidFill>
                <a:latin typeface="Arial" panose="020B0604020202020204" pitchFamily="34" charset="0"/>
                <a:ea typeface="汉仪金陵刻经 W" panose="00020600040101010101" charset="-122"/>
              </a:defRPr>
            </a:lvl2pPr>
            <a:lvl3pPr>
              <a:defRPr baseline="0">
                <a:solidFill>
                  <a:schemeClr val="tx1"/>
                </a:solidFill>
                <a:latin typeface="Arial" panose="020B0604020202020204" pitchFamily="34" charset="0"/>
                <a:ea typeface="汉仪金陵刻经 W" panose="00020600040101010101" charset="-122"/>
              </a:defRPr>
            </a:lvl3pPr>
            <a:lvl4pPr>
              <a:defRPr baseline="0">
                <a:solidFill>
                  <a:schemeClr val="tx1"/>
                </a:solidFill>
                <a:latin typeface="Arial" panose="020B0604020202020204" pitchFamily="34" charset="0"/>
                <a:ea typeface="汉仪金陵刻经 W" panose="00020600040101010101" charset="-122"/>
              </a:defRPr>
            </a:lvl4pPr>
            <a:lvl5pPr>
              <a:defRPr baseline="0">
                <a:solidFill>
                  <a:schemeClr val="tx1"/>
                </a:solidFill>
                <a:latin typeface="Arial" panose="020B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10" name="图片 9" descr="2"/>
          <p:cNvPicPr>
            <a:picLocks noChangeAspect="1"/>
          </p:cNvPicPr>
          <p:nvPr>
            <p:custDataLst>
              <p:tags r:id="rId2"/>
            </p:custDataLst>
          </p:nvPr>
        </p:nvPicPr>
        <p:blipFill>
          <a:blip r:embed="rId3"/>
          <a:stretch>
            <a:fillRect/>
          </a:stretch>
        </p:blipFill>
        <p:spPr>
          <a:xfrm>
            <a:off x="-318" y="0"/>
            <a:ext cx="12193892" cy="6858000"/>
          </a:xfrm>
          <a:prstGeom prst="rect">
            <a:avLst/>
          </a:prstGeom>
        </p:spPr>
      </p:pic>
      <p:sp>
        <p:nvSpPr>
          <p:cNvPr id="8" name="矩形 7"/>
          <p:cNvSpPr/>
          <p:nvPr>
            <p:custDataLst>
              <p:tags r:id="rId4"/>
            </p:custDataLst>
          </p:nvPr>
        </p:nvSpPr>
        <p:spPr>
          <a:xfrm>
            <a:off x="794" y="5029202"/>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10"/>
          <p:cNvPicPr>
            <a:picLocks noChangeAspect="1"/>
          </p:cNvPicPr>
          <p:nvPr>
            <p:custDataLst>
              <p:tags r:id="rId5"/>
            </p:custDataLst>
          </p:nvPr>
        </p:nvPicPr>
        <p:blipFill>
          <a:blip r:embed="rId6"/>
          <a:srcRect l="82512" t="1598" r="2972" b="75155"/>
          <a:stretch>
            <a:fillRect/>
          </a:stretch>
        </p:blipFill>
        <p:spPr>
          <a:xfrm>
            <a:off x="10700664" y="1"/>
            <a:ext cx="1492758" cy="1334184"/>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金陵刻经 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金陵刻经 W"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金陵刻经 W" panose="00020600040101010101" charset="-122"/>
              </a:defRPr>
            </a:lvl1pPr>
            <a:lvl2pPr>
              <a:defRPr baseline="0">
                <a:solidFill>
                  <a:schemeClr val="tx1"/>
                </a:solidFill>
                <a:latin typeface="Arial" panose="020B0604020202020204" pitchFamily="34" charset="0"/>
                <a:ea typeface="汉仪金陵刻经 W" panose="00020600040101010101" charset="-122"/>
              </a:defRPr>
            </a:lvl2pPr>
            <a:lvl3pPr>
              <a:defRPr baseline="0">
                <a:solidFill>
                  <a:schemeClr val="tx1"/>
                </a:solidFill>
                <a:latin typeface="Arial" panose="020B0604020202020204" pitchFamily="34" charset="0"/>
                <a:ea typeface="汉仪金陵刻经 W" panose="00020600040101010101" charset="-122"/>
              </a:defRPr>
            </a:lvl3pPr>
            <a:lvl4pPr>
              <a:defRPr baseline="0">
                <a:solidFill>
                  <a:schemeClr val="tx1"/>
                </a:solidFill>
                <a:latin typeface="Arial" panose="020B0604020202020204" pitchFamily="34" charset="0"/>
                <a:ea typeface="汉仪金陵刻经 W" panose="00020600040101010101" charset="-122"/>
              </a:defRPr>
            </a:lvl4pPr>
            <a:lvl5pPr>
              <a:defRPr baseline="0">
                <a:solidFill>
                  <a:schemeClr val="tx1"/>
                </a:solidFill>
                <a:latin typeface="Arial" panose="020B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金陵刻经 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2"/>
          <p:cNvPicPr>
            <a:picLocks noChangeAspect="1"/>
          </p:cNvPicPr>
          <p:nvPr>
            <p:custDataLst>
              <p:tags r:id="rId2"/>
            </p:custDataLst>
          </p:nvPr>
        </p:nvPicPr>
        <p:blipFill>
          <a:blip r:embed="rId3"/>
          <a:stretch>
            <a:fillRect/>
          </a:stretch>
        </p:blipFill>
        <p:spPr>
          <a:xfrm>
            <a:off x="-318" y="0"/>
            <a:ext cx="12193892" cy="6858000"/>
          </a:xfrm>
          <a:prstGeom prst="rect">
            <a:avLst/>
          </a:prstGeom>
        </p:spPr>
      </p:pic>
      <p:sp>
        <p:nvSpPr>
          <p:cNvPr id="8" name="矩形 7"/>
          <p:cNvSpPr/>
          <p:nvPr>
            <p:custDataLst>
              <p:tags r:id="rId4"/>
            </p:custDataLst>
          </p:nvPr>
        </p:nvSpPr>
        <p:spPr>
          <a:xfrm>
            <a:off x="794" y="-5715"/>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10"/>
          <p:cNvPicPr>
            <a:picLocks noChangeAspect="1"/>
          </p:cNvPicPr>
          <p:nvPr>
            <p:custDataLst>
              <p:tags r:id="rId5"/>
            </p:custDataLst>
          </p:nvPr>
        </p:nvPicPr>
        <p:blipFill>
          <a:blip r:embed="rId6"/>
          <a:srcRect l="82512" t="1598" r="2972" b="75155"/>
          <a:stretch>
            <a:fillRect/>
          </a:stretch>
        </p:blipFill>
        <p:spPr>
          <a:xfrm>
            <a:off x="10700823" y="5478420"/>
            <a:ext cx="1492758" cy="1334184"/>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金陵刻经 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金陵刻经 W"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金陵刻经 W" panose="00020600040101010101" charset="-122"/>
              </a:defRPr>
            </a:lvl1pPr>
            <a:lvl2pPr>
              <a:defRPr baseline="0">
                <a:solidFill>
                  <a:schemeClr val="tx1"/>
                </a:solidFill>
                <a:latin typeface="Arial" panose="020B0604020202020204" pitchFamily="34" charset="0"/>
                <a:ea typeface="汉仪金陵刻经 W" panose="00020600040101010101" charset="-122"/>
              </a:defRPr>
            </a:lvl2pPr>
            <a:lvl3pPr>
              <a:defRPr baseline="0">
                <a:solidFill>
                  <a:schemeClr val="tx1"/>
                </a:solidFill>
                <a:latin typeface="Arial" panose="020B0604020202020204" pitchFamily="34" charset="0"/>
                <a:ea typeface="汉仪金陵刻经 W" panose="00020600040101010101" charset="-122"/>
              </a:defRPr>
            </a:lvl3pPr>
            <a:lvl4pPr>
              <a:defRPr baseline="0">
                <a:solidFill>
                  <a:schemeClr val="tx1"/>
                </a:solidFill>
                <a:latin typeface="Arial" panose="020B0604020202020204" pitchFamily="34" charset="0"/>
                <a:ea typeface="汉仪金陵刻经 W" panose="00020600040101010101" charset="-122"/>
              </a:defRPr>
            </a:lvl4pPr>
            <a:lvl5pPr>
              <a:defRPr baseline="0">
                <a:solidFill>
                  <a:schemeClr val="tx1"/>
                </a:solidFill>
                <a:latin typeface="Arial" panose="020B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金陵刻经 W" panose="00020600040101010101" charset="-122"/>
              </a:defRPr>
            </a:lvl1pPr>
            <a:lvl2pPr>
              <a:defRPr baseline="0">
                <a:solidFill>
                  <a:schemeClr val="tx1"/>
                </a:solidFill>
                <a:latin typeface="Arial" panose="020B0604020202020204" pitchFamily="34" charset="0"/>
                <a:ea typeface="汉仪金陵刻经 W" panose="00020600040101010101" charset="-122"/>
              </a:defRPr>
            </a:lvl2pPr>
            <a:lvl3pPr>
              <a:defRPr baseline="0">
                <a:solidFill>
                  <a:schemeClr val="tx1"/>
                </a:solidFill>
                <a:latin typeface="Arial" panose="020B0604020202020204" pitchFamily="34" charset="0"/>
                <a:ea typeface="汉仪金陵刻经 W" panose="00020600040101010101" charset="-122"/>
              </a:defRPr>
            </a:lvl3pPr>
            <a:lvl4pPr>
              <a:defRPr baseline="0">
                <a:solidFill>
                  <a:schemeClr val="tx1"/>
                </a:solidFill>
                <a:latin typeface="Arial" panose="020B0604020202020204" pitchFamily="34" charset="0"/>
                <a:ea typeface="汉仪金陵刻经 W" panose="00020600040101010101" charset="-122"/>
              </a:defRPr>
            </a:lvl4pPr>
            <a:lvl5pPr>
              <a:defRPr baseline="0">
                <a:solidFill>
                  <a:schemeClr val="tx1"/>
                </a:solidFill>
                <a:latin typeface="Arial" panose="020B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金陵刻经 W"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金陵刻经 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9" name="图片 8" descr="2"/>
          <p:cNvPicPr>
            <a:picLocks noChangeAspect="1"/>
          </p:cNvPicPr>
          <p:nvPr>
            <p:custDataLst>
              <p:tags r:id="rId2"/>
            </p:custDataLst>
          </p:nvPr>
        </p:nvPicPr>
        <p:blipFill>
          <a:blip r:embed="rId3"/>
          <a:stretch>
            <a:fillRect/>
          </a:stretch>
        </p:blipFill>
        <p:spPr>
          <a:xfrm>
            <a:off x="-318" y="0"/>
            <a:ext cx="12193892" cy="6858000"/>
          </a:xfrm>
          <a:prstGeom prst="rect">
            <a:avLst/>
          </a:prstGeom>
        </p:spPr>
      </p:pic>
      <p:sp>
        <p:nvSpPr>
          <p:cNvPr id="8" name="矩形 7"/>
          <p:cNvSpPr/>
          <p:nvPr>
            <p:custDataLst>
              <p:tags r:id="rId4"/>
            </p:custDataLst>
          </p:nvPr>
        </p:nvSpPr>
        <p:spPr>
          <a:xfrm>
            <a:off x="794" y="959225"/>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10"/>
          <p:cNvPicPr>
            <a:picLocks noChangeAspect="1"/>
          </p:cNvPicPr>
          <p:nvPr>
            <p:custDataLst>
              <p:tags r:id="rId5"/>
            </p:custDataLst>
          </p:nvPr>
        </p:nvPicPr>
        <p:blipFill>
          <a:blip r:embed="rId6"/>
          <a:srcRect l="82512" t="1598" r="2972" b="75155"/>
          <a:stretch>
            <a:fillRect/>
          </a:stretch>
        </p:blipFill>
        <p:spPr>
          <a:xfrm>
            <a:off x="10309860" y="0"/>
            <a:ext cx="1883410" cy="168333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金陵刻经 W" panose="0002060004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金陵刻经 W"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金陵刻经 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9" name="图片 8" descr="2"/>
          <p:cNvPicPr>
            <a:picLocks noChangeAspect="1"/>
          </p:cNvPicPr>
          <p:nvPr>
            <p:custDataLst>
              <p:tags r:id="rId2"/>
            </p:custDataLst>
          </p:nvPr>
        </p:nvPicPr>
        <p:blipFill>
          <a:blip r:embed="rId3"/>
          <a:stretch>
            <a:fillRect/>
          </a:stretch>
        </p:blipFill>
        <p:spPr>
          <a:xfrm>
            <a:off x="-318" y="0"/>
            <a:ext cx="12193892" cy="6858000"/>
          </a:xfrm>
          <a:prstGeom prst="rect">
            <a:avLst/>
          </a:prstGeom>
        </p:spPr>
      </p:pic>
      <p:pic>
        <p:nvPicPr>
          <p:cNvPr id="8" name="图片 7" descr="图片4"/>
          <p:cNvPicPr/>
          <p:nvPr>
            <p:custDataLst>
              <p:tags r:id="rId4"/>
            </p:custDataLst>
          </p:nvPr>
        </p:nvPicPr>
        <p:blipFill>
          <a:blip r:embed="rId5">
            <a:alphaModFix amt="60000"/>
          </a:blip>
          <a:stretch>
            <a:fillRect/>
          </a:stretch>
        </p:blipFill>
        <p:spPr>
          <a:xfrm>
            <a:off x="601345" y="499174"/>
            <a:ext cx="11038840" cy="5858382"/>
          </a:xfrm>
          <a:prstGeom prst="rect">
            <a:avLst/>
          </a:prstGeom>
        </p:spPr>
      </p:pic>
      <p:pic>
        <p:nvPicPr>
          <p:cNvPr id="7" name="图片 6" descr="10"/>
          <p:cNvPicPr>
            <a:picLocks noChangeAspect="1"/>
          </p:cNvPicPr>
          <p:nvPr>
            <p:custDataLst>
              <p:tags r:id="rId6"/>
            </p:custDataLst>
          </p:nvPr>
        </p:nvPicPr>
        <p:blipFill>
          <a:blip r:embed="rId7"/>
          <a:srcRect l="82512" t="1598" r="2972" b="75155"/>
          <a:stretch>
            <a:fillRect/>
          </a:stretch>
        </p:blipFill>
        <p:spPr>
          <a:xfrm>
            <a:off x="9937592" y="1"/>
            <a:ext cx="2255825" cy="2016190"/>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金陵刻经 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2"/>
          <p:cNvPicPr>
            <a:picLocks noChangeAspect="1"/>
          </p:cNvPicPr>
          <p:nvPr>
            <p:custDataLst>
              <p:tags r:id="rId2"/>
            </p:custDataLst>
          </p:nvPr>
        </p:nvPicPr>
        <p:blipFill>
          <a:blip r:embed="rId3"/>
          <a:stretch>
            <a:fillRect/>
          </a:stretch>
        </p:blipFill>
        <p:spPr>
          <a:xfrm>
            <a:off x="-318" y="-317"/>
            <a:ext cx="12192635" cy="6857683"/>
          </a:xfrm>
          <a:prstGeom prst="rect">
            <a:avLst/>
          </a:prstGeom>
        </p:spPr>
      </p:pic>
      <p:pic>
        <p:nvPicPr>
          <p:cNvPr id="27" name="图片 26" descr="10"/>
          <p:cNvPicPr>
            <a:picLocks noChangeAspect="1"/>
          </p:cNvPicPr>
          <p:nvPr>
            <p:custDataLst>
              <p:tags r:id="rId4"/>
            </p:custDataLst>
          </p:nvPr>
        </p:nvPicPr>
        <p:blipFill>
          <a:blip r:embed="rId5"/>
          <a:srcRect l="82872" t="3897" r="9301" b="82302"/>
          <a:stretch>
            <a:fillRect/>
          </a:stretch>
        </p:blipFill>
        <p:spPr>
          <a:xfrm>
            <a:off x="10144126" y="746760"/>
            <a:ext cx="1593837" cy="1541850"/>
          </a:xfrm>
          <a:prstGeom prst="rect">
            <a:avLst/>
          </a:prstGeom>
        </p:spPr>
      </p:pic>
      <p:pic>
        <p:nvPicPr>
          <p:cNvPr id="7" name="图片 6" descr="图片3"/>
          <p:cNvPicPr/>
          <p:nvPr>
            <p:custDataLst>
              <p:tags r:id="rId6"/>
            </p:custDataLst>
          </p:nvPr>
        </p:nvPicPr>
        <p:blipFill>
          <a:blip r:embed="rId7"/>
          <a:stretch>
            <a:fillRect/>
          </a:stretch>
        </p:blipFill>
        <p:spPr>
          <a:xfrm>
            <a:off x="1590717" y="1463040"/>
            <a:ext cx="9336944" cy="3958590"/>
          </a:xfrm>
          <a:prstGeom prst="rect">
            <a:avLst/>
          </a:prstGeom>
        </p:spPr>
      </p:pic>
      <p:pic>
        <p:nvPicPr>
          <p:cNvPr id="8" name="图片 7" descr="2"/>
          <p:cNvPicPr>
            <a:picLocks noChangeAspect="1"/>
          </p:cNvPicPr>
          <p:nvPr>
            <p:custDataLst>
              <p:tags r:id="rId8"/>
            </p:custDataLst>
          </p:nvPr>
        </p:nvPicPr>
        <p:blipFill>
          <a:blip r:embed="rId9"/>
          <a:srcRect t="63220"/>
          <a:stretch>
            <a:fillRect/>
          </a:stretch>
        </p:blipFill>
        <p:spPr>
          <a:xfrm>
            <a:off x="4460" y="3370581"/>
            <a:ext cx="12183081" cy="3487407"/>
          </a:xfrm>
          <a:prstGeom prst="rect">
            <a:avLst/>
          </a:prstGeom>
        </p:spPr>
      </p:pic>
      <p:sp>
        <p:nvSpPr>
          <p:cNvPr id="4" name="日期占位符 3"/>
          <p:cNvSpPr>
            <a:spLocks noGrp="1"/>
          </p:cNvSpPr>
          <p:nvPr>
            <p:ph type="dt" sz="half" idx="10"/>
            <p:custDataLst>
              <p:tags r:id="rId10"/>
            </p:custDataLst>
          </p:nvPr>
        </p:nvSpPr>
        <p:spPr/>
        <p:txBody>
          <a:bodyPr/>
          <a:lstStyle>
            <a:lvl1pPr>
              <a:defRPr>
                <a:solidFill>
                  <a:schemeClr val="lt1">
                    <a:tint val="75000"/>
                  </a:schemeClr>
                </a:solidFill>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lt1">
                    <a:tint val="75000"/>
                  </a:schemeClr>
                </a:solidFill>
                <a:latin typeface="Arial" panose="020B0604020202020204" pitchFamily="34" charset="0"/>
                <a:ea typeface="汉仪金陵刻经 W"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lt1">
                    <a:tint val="75000"/>
                  </a:schemeClr>
                </a:solidFill>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图片 9" descr="2"/>
          <p:cNvPicPr>
            <a:picLocks noChangeAspect="1"/>
          </p:cNvPicPr>
          <p:nvPr>
            <p:custDataLst>
              <p:tags r:id="rId2"/>
            </p:custDataLst>
          </p:nvPr>
        </p:nvPicPr>
        <p:blipFill>
          <a:blip r:embed="rId3"/>
          <a:stretch>
            <a:fillRect/>
          </a:stretch>
        </p:blipFill>
        <p:spPr>
          <a:xfrm>
            <a:off x="-318" y="0"/>
            <a:ext cx="12193892" cy="6858000"/>
          </a:xfrm>
          <a:prstGeom prst="rect">
            <a:avLst/>
          </a:prstGeom>
        </p:spPr>
      </p:pic>
      <p:pic>
        <p:nvPicPr>
          <p:cNvPr id="9" name="图片 8" descr="图片4"/>
          <p:cNvPicPr/>
          <p:nvPr>
            <p:custDataLst>
              <p:tags r:id="rId4"/>
            </p:custDataLst>
          </p:nvPr>
        </p:nvPicPr>
        <p:blipFill>
          <a:blip r:embed="rId5">
            <a:alphaModFix amt="60000"/>
          </a:blip>
          <a:stretch>
            <a:fillRect/>
          </a:stretch>
        </p:blipFill>
        <p:spPr>
          <a:xfrm>
            <a:off x="601345" y="499174"/>
            <a:ext cx="11038840" cy="5858382"/>
          </a:xfrm>
          <a:prstGeom prst="rect">
            <a:avLst/>
          </a:prstGeom>
        </p:spPr>
      </p:pic>
      <p:pic>
        <p:nvPicPr>
          <p:cNvPr id="8" name="图片 7" descr="10"/>
          <p:cNvPicPr>
            <a:picLocks noChangeAspect="1"/>
          </p:cNvPicPr>
          <p:nvPr>
            <p:custDataLst>
              <p:tags r:id="rId6"/>
            </p:custDataLst>
          </p:nvPr>
        </p:nvPicPr>
        <p:blipFill>
          <a:blip r:embed="rId7"/>
          <a:srcRect l="82512" t="1598" r="2972" b="75155"/>
          <a:stretch>
            <a:fillRect/>
          </a:stretch>
        </p:blipFill>
        <p:spPr>
          <a:xfrm>
            <a:off x="9937592" y="1"/>
            <a:ext cx="2255825" cy="2016190"/>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金陵刻经 W"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金陵刻经 W" panose="00020600040101010101" charset="-122"/>
              </a:defRPr>
            </a:lvl1pPr>
            <a:lvl2pPr eaLnBrk="1" fontAlgn="auto" latinLnBrk="0" hangingPunct="1">
              <a:defRPr sz="1600">
                <a:solidFill>
                  <a:schemeClr val="tx1"/>
                </a:solidFill>
                <a:latin typeface="Arial" panose="020B0604020202020204" pitchFamily="34" charset="0"/>
                <a:ea typeface="汉仪金陵刻经 W" panose="00020600040101010101" charset="-122"/>
              </a:defRPr>
            </a:lvl2pPr>
            <a:lvl3pPr eaLnBrk="1" fontAlgn="auto" latinLnBrk="0" hangingPunct="1">
              <a:defRPr sz="1600">
                <a:solidFill>
                  <a:schemeClr val="tx1"/>
                </a:solidFill>
                <a:latin typeface="Arial" panose="020B0604020202020204" pitchFamily="34" charset="0"/>
                <a:ea typeface="汉仪金陵刻经 W" panose="00020600040101010101" charset="-122"/>
              </a:defRPr>
            </a:lvl3pPr>
            <a:lvl4pPr eaLnBrk="1" fontAlgn="auto" latinLnBrk="0" hangingPunct="1">
              <a:defRPr sz="1600">
                <a:solidFill>
                  <a:schemeClr val="tx1"/>
                </a:solidFill>
                <a:latin typeface="Arial" panose="020B0604020202020204" pitchFamily="34" charset="0"/>
                <a:ea typeface="汉仪金陵刻经 W" panose="00020600040101010101" charset="-122"/>
              </a:defRPr>
            </a:lvl4pPr>
            <a:lvl5pPr eaLnBrk="1" fontAlgn="auto" latinLnBrk="0" hangingPunct="1">
              <a:defRPr sz="1600">
                <a:solidFill>
                  <a:schemeClr val="tx1"/>
                </a:solidFill>
                <a:latin typeface="Arial" panose="020B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2" name="图片 11" descr="2"/>
          <p:cNvPicPr>
            <a:picLocks noChangeAspect="1"/>
          </p:cNvPicPr>
          <p:nvPr>
            <p:custDataLst>
              <p:tags r:id="rId2"/>
            </p:custDataLst>
          </p:nvPr>
        </p:nvPicPr>
        <p:blipFill>
          <a:blip r:embed="rId3"/>
          <a:stretch>
            <a:fillRect/>
          </a:stretch>
        </p:blipFill>
        <p:spPr>
          <a:xfrm>
            <a:off x="-318" y="0"/>
            <a:ext cx="12193892" cy="6858000"/>
          </a:xfrm>
          <a:prstGeom prst="rect">
            <a:avLst/>
          </a:prstGeom>
        </p:spPr>
      </p:pic>
      <p:pic>
        <p:nvPicPr>
          <p:cNvPr id="11" name="图片 10" descr="图片4"/>
          <p:cNvPicPr/>
          <p:nvPr>
            <p:custDataLst>
              <p:tags r:id="rId4"/>
            </p:custDataLst>
          </p:nvPr>
        </p:nvPicPr>
        <p:blipFill>
          <a:blip r:embed="rId5">
            <a:alphaModFix amt="60000"/>
          </a:blip>
          <a:stretch>
            <a:fillRect/>
          </a:stretch>
        </p:blipFill>
        <p:spPr>
          <a:xfrm>
            <a:off x="601345" y="499174"/>
            <a:ext cx="11038840" cy="5858382"/>
          </a:xfrm>
          <a:prstGeom prst="rect">
            <a:avLst/>
          </a:prstGeom>
        </p:spPr>
      </p:pic>
      <p:pic>
        <p:nvPicPr>
          <p:cNvPr id="10" name="图片 9" descr="10"/>
          <p:cNvPicPr>
            <a:picLocks noChangeAspect="1"/>
          </p:cNvPicPr>
          <p:nvPr>
            <p:custDataLst>
              <p:tags r:id="rId6"/>
            </p:custDataLst>
          </p:nvPr>
        </p:nvPicPr>
        <p:blipFill>
          <a:blip r:embed="rId7"/>
          <a:srcRect l="82512" t="1598" r="2972" b="75155"/>
          <a:stretch>
            <a:fillRect/>
          </a:stretch>
        </p:blipFill>
        <p:spPr>
          <a:xfrm>
            <a:off x="9937592" y="1"/>
            <a:ext cx="2255825" cy="2016190"/>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金陵刻经 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金陵刻经 W"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金陵刻经 W"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2"/>
          <p:cNvPicPr>
            <a:picLocks noChangeAspect="1"/>
          </p:cNvPicPr>
          <p:nvPr>
            <p:custDataLst>
              <p:tags r:id="rId2"/>
            </p:custDataLst>
          </p:nvPr>
        </p:nvPicPr>
        <p:blipFill>
          <a:blip r:embed="rId3"/>
          <a:stretch>
            <a:fillRect/>
          </a:stretch>
        </p:blipFill>
        <p:spPr>
          <a:xfrm>
            <a:off x="-318" y="0"/>
            <a:ext cx="12192635" cy="6857365"/>
          </a:xfrm>
          <a:prstGeom prst="rect">
            <a:avLst/>
          </a:prstGeom>
        </p:spPr>
      </p:pic>
      <p:pic>
        <p:nvPicPr>
          <p:cNvPr id="6" name="图片 5" descr="9"/>
          <p:cNvPicPr>
            <a:picLocks noChangeAspect="1"/>
          </p:cNvPicPr>
          <p:nvPr>
            <p:custDataLst>
              <p:tags r:id="rId4"/>
            </p:custDataLst>
          </p:nvPr>
        </p:nvPicPr>
        <p:blipFill>
          <a:blip r:embed="rId5"/>
          <a:srcRect r="69040" b="86227"/>
          <a:stretch>
            <a:fillRect/>
          </a:stretch>
        </p:blipFill>
        <p:spPr>
          <a:xfrm>
            <a:off x="0" y="0"/>
            <a:ext cx="3169920" cy="1570350"/>
          </a:xfrm>
          <a:prstGeom prst="rect">
            <a:avLst/>
          </a:prstGeom>
        </p:spPr>
      </p:pic>
      <p:pic>
        <p:nvPicPr>
          <p:cNvPr id="26" name="图片 25" descr="10"/>
          <p:cNvPicPr>
            <a:picLocks noChangeAspect="1"/>
          </p:cNvPicPr>
          <p:nvPr>
            <p:custDataLst>
              <p:tags r:id="rId6"/>
            </p:custDataLst>
          </p:nvPr>
        </p:nvPicPr>
        <p:blipFill>
          <a:blip r:embed="rId7"/>
          <a:srcRect l="79872" t="1526" r="-85" b="80613"/>
          <a:stretch>
            <a:fillRect/>
          </a:stretch>
        </p:blipFill>
        <p:spPr>
          <a:xfrm>
            <a:off x="8999197" y="0"/>
            <a:ext cx="3196613" cy="1570355"/>
          </a:xfrm>
          <a:prstGeom prst="rect">
            <a:avLst/>
          </a:prstGeom>
        </p:spPr>
      </p:pic>
      <p:pic>
        <p:nvPicPr>
          <p:cNvPr id="22" name="图片 21" descr="2"/>
          <p:cNvPicPr>
            <a:picLocks noChangeAspect="1"/>
          </p:cNvPicPr>
          <p:nvPr>
            <p:custDataLst>
              <p:tags r:id="rId8"/>
            </p:custDataLst>
          </p:nvPr>
        </p:nvPicPr>
        <p:blipFill>
          <a:blip r:embed="rId9"/>
          <a:srcRect t="71700" b="5680"/>
          <a:stretch>
            <a:fillRect/>
          </a:stretch>
        </p:blipFill>
        <p:spPr>
          <a:xfrm>
            <a:off x="0" y="5294842"/>
            <a:ext cx="12200255" cy="1563158"/>
          </a:xfrm>
          <a:prstGeom prst="rect">
            <a:avLst/>
          </a:prstGeom>
        </p:spPr>
      </p:pic>
      <p:sp>
        <p:nvSpPr>
          <p:cNvPr id="2" name="标题 1"/>
          <p:cNvSpPr>
            <a:spLocks noGrp="1"/>
          </p:cNvSpPr>
          <p:nvPr>
            <p:ph type="title"/>
            <p:custDataLst>
              <p:tags r:id="rId10"/>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金陵刻经 W" panose="0002060004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1"/>
            </p:custDataLst>
          </p:nvPr>
        </p:nvSpPr>
        <p:spPr/>
        <p:txBody>
          <a:bodyPr/>
          <a:lstStyle>
            <a:lvl1pPr>
              <a:defRPr>
                <a:solidFill>
                  <a:schemeClr val="lt1">
                    <a:tint val="75000"/>
                  </a:schemeClr>
                </a:solidFill>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solidFill>
                  <a:schemeClr val="lt1">
                    <a:tint val="75000"/>
                  </a:schemeClr>
                </a:solidFill>
                <a:latin typeface="Arial" panose="020B0604020202020204" pitchFamily="34" charset="0"/>
                <a:ea typeface="汉仪金陵刻经 W" panose="00020600040101010101" charset="-122"/>
              </a:defRPr>
            </a:lvl1pPr>
          </a:lstStyle>
          <a:p>
            <a:endParaRPr lang="zh-CN" altLang="en-US"/>
          </a:p>
        </p:txBody>
      </p:sp>
      <p:sp>
        <p:nvSpPr>
          <p:cNvPr id="5" name="灯片编号占位符 4"/>
          <p:cNvSpPr>
            <a:spLocks noGrp="1"/>
          </p:cNvSpPr>
          <p:nvPr>
            <p:ph type="sldNum" sz="quarter" idx="12"/>
            <p:custDataLst>
              <p:tags r:id="rId13"/>
            </p:custDataLst>
          </p:nvPr>
        </p:nvSpPr>
        <p:spPr/>
        <p:txBody>
          <a:bodyPr/>
          <a:lstStyle>
            <a:lvl1pPr>
              <a:defRPr>
                <a:solidFill>
                  <a:schemeClr val="lt1">
                    <a:tint val="75000"/>
                  </a:schemeClr>
                </a:solidFill>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0" name="图片 9" descr="2"/>
          <p:cNvPicPr>
            <a:picLocks noChangeAspect="1"/>
          </p:cNvPicPr>
          <p:nvPr>
            <p:custDataLst>
              <p:tags r:id="rId2"/>
            </p:custDataLst>
          </p:nvPr>
        </p:nvPicPr>
        <p:blipFill>
          <a:blip r:embed="rId3"/>
          <a:stretch>
            <a:fillRect/>
          </a:stretch>
        </p:blipFill>
        <p:spPr>
          <a:xfrm>
            <a:off x="-318" y="0"/>
            <a:ext cx="12193892" cy="6858000"/>
          </a:xfrm>
          <a:prstGeom prst="rect">
            <a:avLst/>
          </a:prstGeom>
        </p:spPr>
      </p:pic>
      <p:pic>
        <p:nvPicPr>
          <p:cNvPr id="9" name="图片 8" descr="图片4"/>
          <p:cNvPicPr/>
          <p:nvPr>
            <p:custDataLst>
              <p:tags r:id="rId4"/>
            </p:custDataLst>
          </p:nvPr>
        </p:nvPicPr>
        <p:blipFill>
          <a:blip r:embed="rId5">
            <a:alphaModFix amt="60000"/>
          </a:blip>
          <a:stretch>
            <a:fillRect/>
          </a:stretch>
        </p:blipFill>
        <p:spPr>
          <a:xfrm>
            <a:off x="601345" y="499174"/>
            <a:ext cx="11038840" cy="5858382"/>
          </a:xfrm>
          <a:prstGeom prst="rect">
            <a:avLst/>
          </a:prstGeom>
        </p:spPr>
      </p:pic>
      <p:pic>
        <p:nvPicPr>
          <p:cNvPr id="8" name="图片 7" descr="10"/>
          <p:cNvPicPr>
            <a:picLocks noChangeAspect="1"/>
          </p:cNvPicPr>
          <p:nvPr>
            <p:custDataLst>
              <p:tags r:id="rId6"/>
            </p:custDataLst>
          </p:nvPr>
        </p:nvPicPr>
        <p:blipFill>
          <a:blip r:embed="rId7"/>
          <a:srcRect l="82512" t="1598" r="2972" b="75155"/>
          <a:stretch>
            <a:fillRect/>
          </a:stretch>
        </p:blipFill>
        <p:spPr>
          <a:xfrm>
            <a:off x="9937592" y="1"/>
            <a:ext cx="2255825" cy="2016190"/>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金陵刻经 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金陵刻经 W"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图片 8" descr="2"/>
          <p:cNvPicPr>
            <a:picLocks noChangeAspect="1"/>
          </p:cNvPicPr>
          <p:nvPr>
            <p:custDataLst>
              <p:tags r:id="rId2"/>
            </p:custDataLst>
          </p:nvPr>
        </p:nvPicPr>
        <p:blipFill>
          <a:blip r:embed="rId3"/>
          <a:stretch>
            <a:fillRect/>
          </a:stretch>
        </p:blipFill>
        <p:spPr>
          <a:xfrm>
            <a:off x="-318" y="0"/>
            <a:ext cx="12193892" cy="6858000"/>
          </a:xfrm>
          <a:prstGeom prst="rect">
            <a:avLst/>
          </a:prstGeom>
        </p:spPr>
      </p:pic>
      <p:pic>
        <p:nvPicPr>
          <p:cNvPr id="8" name="图片 7" descr="图片4"/>
          <p:cNvPicPr/>
          <p:nvPr>
            <p:custDataLst>
              <p:tags r:id="rId4"/>
            </p:custDataLst>
          </p:nvPr>
        </p:nvPicPr>
        <p:blipFill>
          <a:blip r:embed="rId5">
            <a:alphaModFix amt="60000"/>
          </a:blip>
          <a:stretch>
            <a:fillRect/>
          </a:stretch>
        </p:blipFill>
        <p:spPr>
          <a:xfrm>
            <a:off x="601345" y="499174"/>
            <a:ext cx="11038840" cy="5858382"/>
          </a:xfrm>
          <a:prstGeom prst="rect">
            <a:avLst/>
          </a:prstGeom>
        </p:spPr>
      </p:pic>
      <p:pic>
        <p:nvPicPr>
          <p:cNvPr id="7" name="图片 6" descr="10"/>
          <p:cNvPicPr>
            <a:picLocks noChangeAspect="1"/>
          </p:cNvPicPr>
          <p:nvPr>
            <p:custDataLst>
              <p:tags r:id="rId6"/>
            </p:custDataLst>
          </p:nvPr>
        </p:nvPicPr>
        <p:blipFill>
          <a:blip r:embed="rId7"/>
          <a:srcRect l="82512" t="1598" r="2972" b="75155"/>
          <a:stretch>
            <a:fillRect/>
          </a:stretch>
        </p:blipFill>
        <p:spPr>
          <a:xfrm>
            <a:off x="9937592" y="1"/>
            <a:ext cx="2255825" cy="2016190"/>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金陵刻经 W"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金陵刻经 W" panose="00020600040101010101" charset="-122"/>
              </a:defRPr>
            </a:lvl1pPr>
            <a:lvl2pPr indent="0" eaLnBrk="1" fontAlgn="auto" latinLnBrk="0" hangingPunct="1">
              <a:defRPr>
                <a:solidFill>
                  <a:schemeClr val="tx1"/>
                </a:solidFill>
                <a:latin typeface="Arial" panose="020B0604020202020204" pitchFamily="34" charset="0"/>
                <a:ea typeface="汉仪金陵刻经 W" panose="00020600040101010101" charset="-122"/>
              </a:defRPr>
            </a:lvl2pPr>
            <a:lvl3pPr indent="0" eaLnBrk="1" fontAlgn="auto" latinLnBrk="0" hangingPunct="1">
              <a:defRPr>
                <a:solidFill>
                  <a:schemeClr val="tx1"/>
                </a:solidFill>
                <a:latin typeface="Arial" panose="020B0604020202020204" pitchFamily="34" charset="0"/>
                <a:ea typeface="汉仪金陵刻经 W" panose="00020600040101010101" charset="-122"/>
              </a:defRPr>
            </a:lvl3pPr>
            <a:lvl4pPr indent="0" eaLnBrk="1" fontAlgn="auto" latinLnBrk="0" hangingPunct="1">
              <a:defRPr>
                <a:solidFill>
                  <a:schemeClr val="tx1"/>
                </a:solidFill>
                <a:latin typeface="Arial" panose="020B0604020202020204" pitchFamily="34" charset="0"/>
                <a:ea typeface="汉仪金陵刻经 W" panose="00020600040101010101" charset="-122"/>
              </a:defRPr>
            </a:lvl4pPr>
            <a:lvl5pPr indent="0" eaLnBrk="1" fontAlgn="auto" latinLnBrk="0" hangingPunct="1">
              <a:defRPr>
                <a:solidFill>
                  <a:schemeClr val="tx1"/>
                </a:solidFill>
                <a:latin typeface="Arial" panose="020B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dk1">
                    <a:tint val="75000"/>
                    <a:lumMod val="85000"/>
                    <a:lumOff val="15000"/>
                  </a:schemeClr>
                </a:solidFill>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56.xml"/><Relationship Id="rId23" Type="http://schemas.openxmlformats.org/officeDocument/2006/relationships/tags" Target="../tags/tag155.xml"/><Relationship Id="rId22" Type="http://schemas.openxmlformats.org/officeDocument/2006/relationships/tags" Target="../tags/tag154.xml"/><Relationship Id="rId21" Type="http://schemas.openxmlformats.org/officeDocument/2006/relationships/tags" Target="../tags/tag153.xml"/><Relationship Id="rId20" Type="http://schemas.openxmlformats.org/officeDocument/2006/relationships/tags" Target="../tags/tag152.xml"/><Relationship Id="rId2" Type="http://schemas.openxmlformats.org/officeDocument/2006/relationships/slideLayout" Target="../slideLayouts/slideLayout2.xml"/><Relationship Id="rId19" Type="http://schemas.openxmlformats.org/officeDocument/2006/relationships/tags" Target="../tags/tag15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dk1">
                    <a:tint val="75000"/>
                    <a:lumMod val="85000"/>
                    <a:lumOff val="15000"/>
                  </a:schemeClr>
                </a:solidFill>
                <a:latin typeface="Arial" panose="020B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dk1">
                    <a:tint val="75000"/>
                    <a:lumMod val="85000"/>
                    <a:lumOff val="15000"/>
                  </a:schemeClr>
                </a:solidFill>
                <a:latin typeface="Arial" panose="020B0604020202020204" pitchFamily="34" charset="0"/>
                <a:ea typeface="汉仪金陵刻经 W" panose="00020600040101010101"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dk1">
                    <a:tint val="75000"/>
                    <a:lumMod val="85000"/>
                    <a:lumOff val="15000"/>
                  </a:schemeClr>
                </a:solidFill>
                <a:latin typeface="Arial" panose="020B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dk1">
              <a:lumMod val="85000"/>
              <a:lumOff val="15000"/>
            </a:schemeClr>
          </a:solidFill>
          <a:uFillTx/>
          <a:latin typeface="Arial" panose="020B0604020202020204" pitchFamily="34" charset="0"/>
          <a:ea typeface="汉仪金陵刻经 W"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Arial" panose="020B0604020202020204" pitchFamily="34" charset="0"/>
          <a:ea typeface="汉仪金陵刻经 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dk1">
              <a:lumMod val="85000"/>
              <a:lumOff val="15000"/>
            </a:schemeClr>
          </a:solidFill>
          <a:uFillTx/>
          <a:latin typeface="Arial" panose="020B0604020202020204" pitchFamily="34" charset="0"/>
          <a:ea typeface="汉仪金陵刻经 W"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Arial" panose="020B0604020202020204" pitchFamily="34" charset="0"/>
          <a:ea typeface="汉仪金陵刻经 W"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Arial" panose="020B0604020202020204" pitchFamily="34" charset="0"/>
          <a:ea typeface="汉仪金陵刻经 W"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Arial" panose="020B0604020202020204" pitchFamily="34" charset="0"/>
          <a:ea typeface="汉仪金陵刻经 W"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9.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0.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1.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2.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7.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8.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4.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3.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9.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image" Target="../media/image12.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image" Target="../media/image12.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image" Target="../media/image12.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image" Target="../media/image12.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image" Target="../media/image12.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image" Target="../media/image12.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image" Target="../media/image12.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image" Target="../media/image12.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image" Target="../media/image12.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image" Target="../media/image12.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image" Target="../media/image12.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6.xml"/><Relationship Id="rId1" Type="http://schemas.openxmlformats.org/officeDocument/2006/relationships/image" Target="../media/image12.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image" Target="../media/image12.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image" Target="../media/image12.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3.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1.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image" Target="../media/image12.png"/></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image" Target="../media/image12.pn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image" Target="../media/image12.png"/></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image" Target="../media/image12.pn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image" Target="../media/image12.png"/></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image" Target="../media/image12.png"/></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image" Target="../media/image12.pn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image" Target="../media/image12.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0.xml"/><Relationship Id="rId1" Type="http://schemas.openxmlformats.org/officeDocument/2006/relationships/image" Target="../media/image11.png"/></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2.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5.xml"/><Relationship Id="rId1" Type="http://schemas.openxmlformats.org/officeDocument/2006/relationships/image" Target="../media/image12.png"/></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image" Target="../media/image12.png"/></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image" Target="../media/image12.png"/></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image" Target="../media/image12.png"/></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image" Target="../media/image12.png"/></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image" Target="../media/image12.png"/></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image" Target="../media/image12.png"/></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image" Target="../media/image12.png"/></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3.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2.xml"/><Relationship Id="rId1" Type="http://schemas.openxmlformats.org/officeDocument/2006/relationships/image" Target="../media/image12.png"/></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image" Target="../media/image12.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5.xml"/><Relationship Id="rId1" Type="http://schemas.openxmlformats.org/officeDocument/2006/relationships/image" Target="../media/image12.png"/></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image" Target="../media/image12.png"/></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image" Target="../media/image12.png"/></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image" Target="../media/image12.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2.xml"/><Relationship Id="rId1" Type="http://schemas.openxmlformats.org/officeDocument/2006/relationships/image" Target="../media/image11.png"/></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image" Target="../media/image12.png"/></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image" Target="../media/image12.png"/></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4.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image" Target="../media/image12.png"/></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image" Target="../media/image12.png"/></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image" Target="../media/image12.png"/></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image" Target="../media/image12.png"/></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image" Target="../media/image12.png"/></Relationships>
</file>

<file path=ppt/slides/_rels/slide8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827405" y="983615"/>
            <a:ext cx="10474960" cy="2861310"/>
          </a:xfrm>
          <a:prstGeom prst="rect">
            <a:avLst/>
          </a:prstGeom>
          <a:noFill/>
        </p:spPr>
        <p:txBody>
          <a:bodyPr wrap="square" rtlCol="0">
            <a:spAutoFit/>
          </a:bodyPr>
          <a:p>
            <a:pPr algn="ctr"/>
            <a:r>
              <a:rPr lang="zh-CN" altLang="en-US" sz="6000" b="1">
                <a:latin typeface="黑体" panose="02010609060101010101" charset="-122"/>
                <a:ea typeface="黑体" panose="02010609060101010101" charset="-122"/>
              </a:rPr>
              <a:t>从</a:t>
            </a:r>
            <a:r>
              <a:rPr lang="en-US" altLang="zh-CN" sz="6000" b="1">
                <a:latin typeface="黑体" panose="02010609060101010101" charset="-122"/>
                <a:ea typeface="黑体" panose="02010609060101010101" charset="-122"/>
              </a:rPr>
              <a:t>“</a:t>
            </a:r>
            <a:r>
              <a:rPr lang="zh-CN" altLang="en-US" sz="6000" b="1">
                <a:latin typeface="黑体" panose="02010609060101010101" charset="-122"/>
                <a:ea typeface="黑体" panose="02010609060101010101" charset="-122"/>
              </a:rPr>
              <a:t>第二个结合</a:t>
            </a:r>
            <a:r>
              <a:rPr lang="en-US" altLang="zh-CN" sz="6000" b="1">
                <a:latin typeface="黑体" panose="02010609060101010101" charset="-122"/>
                <a:ea typeface="黑体" panose="02010609060101010101" charset="-122"/>
              </a:rPr>
              <a:t>”</a:t>
            </a:r>
            <a:endParaRPr lang="en-US" altLang="zh-CN" sz="6000" b="1">
              <a:latin typeface="黑体" panose="02010609060101010101" charset="-122"/>
              <a:ea typeface="黑体" panose="02010609060101010101" charset="-122"/>
            </a:endParaRPr>
          </a:p>
          <a:p>
            <a:pPr algn="ctr"/>
            <a:r>
              <a:rPr lang="zh-CN" altLang="en-US" sz="6000" b="1">
                <a:latin typeface="黑体" panose="02010609060101010101" charset="-122"/>
                <a:ea typeface="黑体" panose="02010609060101010101" charset="-122"/>
              </a:rPr>
              <a:t>看</a:t>
            </a:r>
            <a:endParaRPr lang="zh-CN" altLang="en-US" sz="6000" b="1">
              <a:latin typeface="黑体" panose="02010609060101010101" charset="-122"/>
              <a:ea typeface="黑体" panose="02010609060101010101" charset="-122"/>
            </a:endParaRPr>
          </a:p>
          <a:p>
            <a:pPr algn="ctr"/>
            <a:r>
              <a:rPr lang="zh-CN" altLang="en-US" sz="6000" b="1">
                <a:latin typeface="黑体" panose="02010609060101010101" charset="-122"/>
                <a:ea typeface="黑体" panose="02010609060101010101" charset="-122"/>
              </a:rPr>
              <a:t>努力建设中华民族现代文明</a:t>
            </a:r>
            <a:endParaRPr lang="zh-CN" altLang="en-US" sz="6000" b="1">
              <a:latin typeface="黑体" panose="02010609060101010101" charset="-122"/>
              <a:ea typeface="黑体" panose="02010609060101010101" charset="-122"/>
            </a:endParaRPr>
          </a:p>
        </p:txBody>
      </p:sp>
      <p:sp>
        <p:nvSpPr>
          <p:cNvPr id="3" name="文本框 2"/>
          <p:cNvSpPr txBox="1"/>
          <p:nvPr/>
        </p:nvSpPr>
        <p:spPr>
          <a:xfrm>
            <a:off x="5098415" y="4571365"/>
            <a:ext cx="1578610" cy="645160"/>
          </a:xfrm>
          <a:prstGeom prst="rect">
            <a:avLst/>
          </a:prstGeom>
          <a:noFill/>
        </p:spPr>
        <p:txBody>
          <a:bodyPr wrap="square" rtlCol="0">
            <a:spAutoFit/>
          </a:bodyPr>
          <a:p>
            <a:r>
              <a:rPr lang="zh-CN" altLang="en-US" sz="3600">
                <a:latin typeface="黑体" panose="02010609060101010101" charset="-122"/>
                <a:ea typeface="黑体" panose="02010609060101010101" charset="-122"/>
              </a:rPr>
              <a:t>刘余莉</a:t>
            </a:r>
            <a:endParaRPr lang="zh-CN" altLang="en-US" sz="3600">
              <a:latin typeface="黑体" panose="02010609060101010101" charset="-122"/>
              <a:ea typeface="黑体" panose="02010609060101010101"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06475" y="491490"/>
            <a:ext cx="10618470" cy="6492875"/>
          </a:xfrm>
          <a:prstGeom prst="rect">
            <a:avLst/>
          </a:prstGeom>
          <a:noFill/>
        </p:spPr>
        <p:txBody>
          <a:bodyPr wrap="square" rtlCol="0">
            <a:spAutoFit/>
          </a:bodyPr>
          <a:p>
            <a:pPr indent="0">
              <a:buFont typeface="Arial" panose="020B0604020202020204" pitchFamily="34" charset="0"/>
              <a:buNone/>
            </a:pPr>
            <a:r>
              <a:rPr lang="en-US" altLang="zh-CN" sz="3200">
                <a:sym typeface="+mn-ea"/>
              </a:rPr>
              <a:t>    </a:t>
            </a:r>
            <a:r>
              <a:rPr lang="zh-CN" altLang="en-US" sz="3200">
                <a:sym typeface="+mn-ea"/>
              </a:rPr>
              <a:t>为什么中华文明能够成为世界上唯一没有中断的文明传</a:t>
            </a:r>
            <a:r>
              <a:rPr lang="zh-CN" altLang="en-US" sz="3200">
                <a:sym typeface="+mn-ea"/>
              </a:rPr>
              <a:t>承</a:t>
            </a:r>
            <a:r>
              <a:rPr lang="zh-CN" altLang="en-US" sz="3200">
                <a:sym typeface="+mn-ea"/>
              </a:rPr>
              <a:t>至今？</a:t>
            </a:r>
            <a:endParaRPr lang="zh-CN" altLang="en-US" sz="3200">
              <a:sym typeface="+mn-ea"/>
            </a:endParaRPr>
          </a:p>
          <a:p>
            <a:pPr marL="457200" indent="-457200">
              <a:buFont typeface="Arial" panose="020B0604020202020204" pitchFamily="34" charset="0"/>
              <a:buChar char="•"/>
            </a:pPr>
            <a:endParaRPr lang="zh-CN" altLang="en-US" sz="3200">
              <a:sym typeface="+mn-ea"/>
            </a:endParaRPr>
          </a:p>
          <a:p>
            <a:pPr marL="514350" indent="-514350">
              <a:buFont typeface="Arial" panose="020B0604020202020204" pitchFamily="34" charset="0"/>
              <a:buAutoNum type="arabicPeriod"/>
            </a:pPr>
            <a:r>
              <a:rPr lang="en-US" altLang="zh-CN" sz="3200">
                <a:sym typeface="+mn-ea"/>
              </a:rPr>
              <a:t>   </a:t>
            </a:r>
            <a:r>
              <a:rPr lang="zh-CN" altLang="en-US" sz="4000">
                <a:latin typeface="黑体" panose="02010609060101010101" charset="-122"/>
                <a:ea typeface="黑体" panose="02010609060101010101" charset="-122"/>
                <a:sym typeface="+mn-ea"/>
              </a:rPr>
              <a:t>认识中华文化的本质内涵</a:t>
            </a:r>
            <a:endParaRPr lang="zh-CN" altLang="en-US" sz="4000">
              <a:latin typeface="黑体" panose="02010609060101010101" charset="-122"/>
              <a:ea typeface="黑体" panose="02010609060101010101" charset="-122"/>
              <a:sym typeface="+mn-ea"/>
            </a:endParaRPr>
          </a:p>
          <a:p>
            <a:pPr indent="0">
              <a:buFont typeface="Arial" panose="020B0604020202020204" pitchFamily="34" charset="0"/>
              <a:buNone/>
            </a:pPr>
            <a:r>
              <a:rPr lang="en-US" altLang="zh-CN" sz="3200">
                <a:sym typeface="+mn-ea"/>
              </a:rPr>
              <a:t>   “</a:t>
            </a:r>
            <a:r>
              <a:rPr lang="zh-CN" altLang="en-US" sz="3200">
                <a:sym typeface="+mn-ea"/>
              </a:rPr>
              <a:t>志于道</a:t>
            </a:r>
            <a:r>
              <a:rPr lang="en-US" altLang="zh-CN" sz="3200">
                <a:sym typeface="+mn-ea"/>
              </a:rPr>
              <a:t>”</a:t>
            </a:r>
            <a:r>
              <a:rPr lang="zh-CN" altLang="en-US" sz="3200">
                <a:sym typeface="+mn-ea"/>
              </a:rPr>
              <a:t>的文化，提倡</a:t>
            </a:r>
            <a:r>
              <a:rPr lang="en-US" altLang="zh-CN" sz="3200">
                <a:sym typeface="+mn-ea"/>
              </a:rPr>
              <a:t>“</a:t>
            </a:r>
            <a:r>
              <a:rPr lang="zh-CN" altLang="en-US" sz="3200">
                <a:sym typeface="+mn-ea"/>
              </a:rPr>
              <a:t>一体之仁</a:t>
            </a:r>
            <a:r>
              <a:rPr lang="en-US" altLang="zh-CN" sz="3200">
                <a:sym typeface="+mn-ea"/>
              </a:rPr>
              <a:t>”</a:t>
            </a:r>
            <a:endParaRPr lang="en-US" altLang="zh-CN" sz="3200">
              <a:sym typeface="+mn-ea"/>
            </a:endParaRPr>
          </a:p>
          <a:p>
            <a:pPr indent="0">
              <a:buFont typeface="Arial" panose="020B0604020202020204" pitchFamily="34" charset="0"/>
              <a:buNone/>
            </a:pPr>
            <a:r>
              <a:rPr lang="en-US" altLang="zh-CN" sz="3200">
                <a:sym typeface="+mn-ea"/>
              </a:rPr>
              <a:t>2.    </a:t>
            </a:r>
            <a:r>
              <a:rPr lang="zh-CN" altLang="en-US" sz="4000">
                <a:sym typeface="+mn-ea"/>
              </a:rPr>
              <a:t>把握中华文明的发展规律和突出特性</a:t>
            </a:r>
            <a:r>
              <a:rPr lang="zh-CN" altLang="en-US" sz="3200">
                <a:sym typeface="+mn-ea"/>
              </a:rPr>
              <a:t>：</a:t>
            </a:r>
            <a:endParaRPr lang="zh-CN" altLang="en-US" sz="3200">
              <a:sym typeface="+mn-ea"/>
            </a:endParaRPr>
          </a:p>
          <a:p>
            <a:pPr indent="0">
              <a:buFont typeface="Arial" panose="020B0604020202020204" pitchFamily="34" charset="0"/>
              <a:buNone/>
            </a:pPr>
            <a:r>
              <a:rPr lang="en-US" altLang="zh-CN" sz="3200">
                <a:sym typeface="+mn-ea"/>
              </a:rPr>
              <a:t>    </a:t>
            </a:r>
            <a:r>
              <a:rPr lang="zh-CN" altLang="en-US" sz="3200">
                <a:sym typeface="+mn-ea"/>
              </a:rPr>
              <a:t>突出的连续性、突出的创新性、突出的统一性、</a:t>
            </a:r>
            <a:endParaRPr lang="zh-CN" altLang="en-US" sz="3200">
              <a:sym typeface="+mn-ea"/>
            </a:endParaRPr>
          </a:p>
          <a:p>
            <a:pPr indent="0">
              <a:buFont typeface="Arial" panose="020B0604020202020204" pitchFamily="34" charset="0"/>
              <a:buNone/>
            </a:pPr>
            <a:r>
              <a:rPr lang="zh-CN" altLang="en-US" sz="3200">
                <a:sym typeface="+mn-ea"/>
              </a:rPr>
              <a:t> </a:t>
            </a:r>
            <a:r>
              <a:rPr lang="en-US" altLang="zh-CN" sz="3200">
                <a:sym typeface="+mn-ea"/>
              </a:rPr>
              <a:t>   </a:t>
            </a:r>
            <a:r>
              <a:rPr lang="zh-CN" altLang="en-US" sz="3200">
                <a:sym typeface="+mn-ea"/>
              </a:rPr>
              <a:t>突出的包容性、突出的和平性</a:t>
            </a:r>
            <a:endParaRPr lang="zh-CN" altLang="en-US" sz="3200">
              <a:sym typeface="+mn-ea"/>
            </a:endParaRPr>
          </a:p>
          <a:p>
            <a:pPr indent="0">
              <a:buFont typeface="Arial" panose="020B0604020202020204" pitchFamily="34" charset="0"/>
              <a:buNone/>
            </a:pPr>
            <a:r>
              <a:rPr lang="en-US" altLang="zh-CN" sz="3200">
                <a:sym typeface="+mn-ea"/>
              </a:rPr>
              <a:t>3.   </a:t>
            </a:r>
            <a:r>
              <a:rPr lang="en-US" altLang="zh-CN" sz="4000">
                <a:sym typeface="+mn-ea"/>
              </a:rPr>
              <a:t>“</a:t>
            </a:r>
            <a:r>
              <a:rPr lang="zh-CN" altLang="en-US" sz="4000">
                <a:sym typeface="+mn-ea"/>
              </a:rPr>
              <a:t>第二个结合</a:t>
            </a:r>
            <a:r>
              <a:rPr lang="en-US" altLang="zh-CN" sz="4000">
                <a:sym typeface="+mn-ea"/>
              </a:rPr>
              <a:t>”</a:t>
            </a:r>
            <a:r>
              <a:rPr lang="zh-CN" altLang="en-US" sz="4000">
                <a:sym typeface="+mn-ea"/>
              </a:rPr>
              <a:t>的基本原则</a:t>
            </a:r>
            <a:endParaRPr lang="zh-CN" altLang="en-US" sz="4000">
              <a:sym typeface="+mn-ea"/>
            </a:endParaRPr>
          </a:p>
          <a:p>
            <a:pPr indent="0">
              <a:buFont typeface="Arial" panose="020B0604020202020204" pitchFamily="34" charset="0"/>
              <a:buNone/>
            </a:pPr>
            <a:r>
              <a:rPr lang="en-US" altLang="zh-CN" sz="4000">
                <a:sym typeface="+mn-ea"/>
              </a:rPr>
              <a:t>    </a:t>
            </a:r>
            <a:r>
              <a:rPr lang="zh-CN" altLang="en-US" sz="3200">
                <a:sym typeface="+mn-ea"/>
              </a:rPr>
              <a:t>坚定文化自信、秉持开放包容、坚持守正创新</a:t>
            </a:r>
            <a:endParaRPr lang="zh-CN" altLang="en-US" sz="2400">
              <a:sym typeface="+mn-ea"/>
            </a:endParaRPr>
          </a:p>
          <a:p>
            <a:pPr indent="0">
              <a:buFont typeface="Arial" panose="020B0604020202020204" pitchFamily="34" charset="0"/>
              <a:buNone/>
            </a:pPr>
            <a:endParaRPr lang="zh-CN" altLang="en-US" sz="3200">
              <a:sym typeface="+mn-ea"/>
            </a:endParaRPr>
          </a:p>
          <a:p>
            <a:pPr indent="0">
              <a:buFont typeface="Arial" panose="020B0604020202020204" pitchFamily="34" charset="0"/>
              <a:buNone/>
            </a:pPr>
            <a:endParaRPr lang="zh-CN" altLang="en-US" sz="3200">
              <a:sym typeface="+mn-ea"/>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58545" y="669290"/>
            <a:ext cx="10556240" cy="5077460"/>
          </a:xfrm>
          <a:prstGeom prst="rect">
            <a:avLst/>
          </a:prstGeom>
          <a:noFill/>
        </p:spPr>
        <p:txBody>
          <a:bodyPr wrap="square" rtlCol="0">
            <a:spAutoFit/>
          </a:bodyPr>
          <a:p>
            <a:endParaRPr lang="zh-CN" altLang="en-US" sz="3600"/>
          </a:p>
          <a:p>
            <a:r>
              <a:rPr lang="zh-CN" altLang="en-US" sz="3600"/>
              <a:t>三、坚持马克思主义基本原理同中华优秀传统文化相结合的目的（结合起来干什么</a:t>
            </a:r>
            <a:r>
              <a:rPr lang="en-US" altLang="zh-CN" sz="3600"/>
              <a:t>?</a:t>
            </a:r>
            <a:r>
              <a:rPr lang="zh-CN" altLang="en-US" sz="3600"/>
              <a:t>）</a:t>
            </a:r>
            <a:endParaRPr lang="zh-CN" altLang="en-US" sz="3600"/>
          </a:p>
          <a:p>
            <a:endParaRPr lang="zh-CN" altLang="en-US" sz="3600"/>
          </a:p>
          <a:p>
            <a:pPr marL="857250" indent="-857250">
              <a:buFont typeface="Arial" panose="020B0604020202020204" pitchFamily="34" charset="0"/>
              <a:buChar char="•"/>
            </a:pPr>
            <a:r>
              <a:rPr lang="zh-CN" altLang="en-US" sz="3600">
                <a:sym typeface="+mn-ea"/>
              </a:rPr>
              <a:t>继续提进文化繁荣</a:t>
            </a:r>
            <a:endParaRPr lang="zh-CN" altLang="en-US" sz="3600"/>
          </a:p>
          <a:p>
            <a:pPr marL="857250" indent="-857250">
              <a:buFont typeface="Arial" panose="020B0604020202020204" pitchFamily="34" charset="0"/>
              <a:buChar char="•"/>
            </a:pPr>
            <a:r>
              <a:rPr lang="zh-CN" altLang="en-US" sz="3600">
                <a:sym typeface="+mn-ea"/>
              </a:rPr>
              <a:t>建设文化强国</a:t>
            </a:r>
            <a:endParaRPr lang="zh-CN" altLang="en-US" sz="3600"/>
          </a:p>
          <a:p>
            <a:pPr marL="857250" indent="-857250">
              <a:buFont typeface="Arial" panose="020B0604020202020204" pitchFamily="34" charset="0"/>
              <a:buChar char="•"/>
            </a:pPr>
            <a:r>
              <a:rPr lang="zh-CN" altLang="en-US" sz="3600">
                <a:sym typeface="+mn-ea"/>
              </a:rPr>
              <a:t>建设中华民族现代文明</a:t>
            </a:r>
            <a:r>
              <a:rPr lang="zh-CN" altLang="en-US" sz="3600"/>
              <a:t>建设中华民族现代文明</a:t>
            </a:r>
            <a:endParaRPr lang="zh-CN" altLang="en-US" sz="3600"/>
          </a:p>
          <a:p>
            <a:pPr marL="857250" indent="-857250">
              <a:buFont typeface="Arial" panose="020B0604020202020204" pitchFamily="34" charset="0"/>
              <a:buChar char="•"/>
            </a:pPr>
            <a:endParaRPr lang="zh-CN" altLang="en-US" sz="3600"/>
          </a:p>
          <a:p>
            <a:pPr indent="0">
              <a:buFont typeface="Arial" panose="020B0604020202020204" pitchFamily="34" charset="0"/>
              <a:buNone/>
            </a:pPr>
            <a:r>
              <a:rPr lang="en-US" altLang="zh-CN" sz="3600"/>
              <a:t>       </a:t>
            </a:r>
            <a:r>
              <a:rPr lang="zh-CN" altLang="en-US" sz="3600"/>
              <a:t>以中国式现代化全面推进中华民族伟大复兴</a:t>
            </a:r>
            <a:endParaRPr lang="zh-CN" altLang="en-US" sz="360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05890" y="941705"/>
            <a:ext cx="10397490" cy="4523105"/>
          </a:xfrm>
          <a:prstGeom prst="rect">
            <a:avLst/>
          </a:prstGeom>
          <a:noFill/>
        </p:spPr>
        <p:txBody>
          <a:bodyPr wrap="square" rtlCol="0">
            <a:spAutoFit/>
          </a:bodyPr>
          <a:p>
            <a:r>
              <a:rPr lang="zh-CN" altLang="en-US" sz="4800"/>
              <a:t>中国共产党新时代新的文化使命：</a:t>
            </a:r>
            <a:endParaRPr lang="zh-CN" altLang="en-US" sz="4800"/>
          </a:p>
          <a:p>
            <a:endParaRPr lang="zh-CN" altLang="en-US" sz="6000"/>
          </a:p>
          <a:p>
            <a:pPr marL="857250" indent="-857250">
              <a:buFont typeface="Arial" panose="020B0604020202020204" pitchFamily="34" charset="0"/>
              <a:buChar char="•"/>
            </a:pPr>
            <a:r>
              <a:rPr lang="zh-CN" altLang="en-US" sz="6000"/>
              <a:t>继续提进文化繁荣</a:t>
            </a:r>
            <a:endParaRPr lang="zh-CN" altLang="en-US" sz="6000"/>
          </a:p>
          <a:p>
            <a:pPr marL="857250" indent="-857250">
              <a:buFont typeface="Arial" panose="020B0604020202020204" pitchFamily="34" charset="0"/>
              <a:buChar char="•"/>
            </a:pPr>
            <a:r>
              <a:rPr lang="zh-CN" altLang="en-US" sz="6000"/>
              <a:t>建设文化强国</a:t>
            </a:r>
            <a:endParaRPr lang="zh-CN" altLang="en-US" sz="6000"/>
          </a:p>
          <a:p>
            <a:pPr marL="857250" indent="-857250">
              <a:buFont typeface="Arial" panose="020B0604020202020204" pitchFamily="34" charset="0"/>
              <a:buChar char="•"/>
            </a:pPr>
            <a:r>
              <a:rPr lang="zh-CN" altLang="en-US" sz="6000"/>
              <a:t>建设中华民族现代文明</a:t>
            </a:r>
            <a:endParaRPr lang="zh-CN" altLang="en-US" sz="600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690245" y="1036955"/>
            <a:ext cx="10810875" cy="3707765"/>
          </a:xfrm>
          <a:prstGeom prst="rect">
            <a:avLst/>
          </a:prstGeom>
          <a:noFill/>
          <a:ln w="9525">
            <a:noFill/>
          </a:ln>
        </p:spPr>
        <p:txBody>
          <a:bodyPr wrap="square">
            <a:spAutoFit/>
          </a:bodyPr>
          <a:p>
            <a:pPr indent="0" algn="just" fontAlgn="auto">
              <a:spcAft>
                <a:spcPts val="1200"/>
              </a:spcAft>
            </a:pPr>
            <a:r>
              <a:rPr lang="zh-CN" sz="4400" b="0">
                <a:solidFill>
                  <a:srgbClr val="222222"/>
                </a:solidFill>
                <a:latin typeface="楷体" panose="02010609060101010101" charset="-122"/>
                <a:ea typeface="楷体" panose="02010609060101010101" charset="-122"/>
              </a:rPr>
              <a:t>党的二十大报告指出：</a:t>
            </a:r>
            <a:endParaRPr lang="zh-CN" sz="4400" b="0">
              <a:solidFill>
                <a:srgbClr val="222222"/>
              </a:solidFill>
              <a:latin typeface="楷体" panose="02010609060101010101" charset="-122"/>
              <a:ea typeface="楷体" panose="02010609060101010101" charset="-122"/>
            </a:endParaRPr>
          </a:p>
          <a:p>
            <a:pPr indent="1117600" algn="just" fontAlgn="auto">
              <a:spcBef>
                <a:spcPts val="600"/>
              </a:spcBef>
              <a:extLst>
                <a:ext uri="{35155182-B16C-46BC-9424-99874614C6A1}">
                  <wpsdc:indentchars xmlns:wpsdc="http://www.wps.cn/officeDocument/2017/drawingmlCustomData" val="200" checksum="2678315250"/>
                </a:ext>
              </a:extLst>
            </a:pPr>
            <a:r>
              <a:rPr lang="zh-CN" sz="4400" b="0">
                <a:solidFill>
                  <a:srgbClr val="222222"/>
                </a:solidFill>
                <a:latin typeface="楷体" panose="02010609060101010101" charset="-122"/>
                <a:ea typeface="楷体" panose="02010609060101010101" charset="-122"/>
              </a:rPr>
              <a:t>“从现在起，中国共产党的中心任务就是团结带领全国各族人民全面建成社会主义现代化强国、实现第二个百年奋斗目标，以中国式现代化全面推进中华民族伟大复兴。”</a:t>
            </a:r>
            <a:endParaRPr lang="zh-CN" sz="4400" b="0">
              <a:solidFill>
                <a:srgbClr val="222222"/>
              </a:solidFill>
              <a:latin typeface="楷体" panose="02010609060101010101" charset="-122"/>
              <a:ea typeface="楷体" panose="02010609060101010101"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603250" y="1057275"/>
            <a:ext cx="10985500" cy="3030220"/>
          </a:xfrm>
          <a:prstGeom prst="rect">
            <a:avLst/>
          </a:prstGeom>
          <a:noFill/>
          <a:ln w="9525">
            <a:noFill/>
          </a:ln>
        </p:spPr>
        <p:txBody>
          <a:bodyPr wrap="square">
            <a:spAutoFit/>
          </a:bodyPr>
          <a:p>
            <a:pPr indent="0" algn="just" fontAlgn="auto">
              <a:spcAft>
                <a:spcPts val="1200"/>
              </a:spcAft>
            </a:pPr>
            <a:r>
              <a:rPr lang="zh-CN" sz="4400" b="0">
                <a:solidFill>
                  <a:srgbClr val="222222"/>
                </a:solidFill>
                <a:latin typeface="楷体" panose="02010609060101010101" charset="-122"/>
                <a:ea typeface="楷体" panose="02010609060101010101" charset="-122"/>
              </a:rPr>
              <a:t>党的二十大报告指出：</a:t>
            </a:r>
            <a:endParaRPr lang="zh-CN" sz="4400" b="0">
              <a:solidFill>
                <a:srgbClr val="222222"/>
              </a:solidFill>
              <a:latin typeface="楷体" panose="02010609060101010101" charset="-122"/>
              <a:ea typeface="楷体" panose="02010609060101010101" charset="-122"/>
            </a:endParaRPr>
          </a:p>
          <a:p>
            <a:pPr indent="1117600" algn="just" fontAlgn="auto">
              <a:spcBef>
                <a:spcPts val="600"/>
              </a:spcBef>
              <a:extLst>
                <a:ext uri="{35155182-B16C-46BC-9424-99874614C6A1}">
                  <wpsdc:indentchars xmlns:wpsdc="http://www.wps.cn/officeDocument/2017/drawingmlCustomData" val="200" checksum="2678315250"/>
                </a:ext>
              </a:extLst>
            </a:pPr>
            <a:r>
              <a:rPr lang="zh-CN" sz="4400" b="0">
                <a:solidFill>
                  <a:srgbClr val="222222"/>
                </a:solidFill>
                <a:latin typeface="楷体" panose="02010609060101010101" charset="-122"/>
                <a:ea typeface="楷体" panose="02010609060101010101" charset="-122"/>
              </a:rPr>
              <a:t>“中国式现代化，是</a:t>
            </a:r>
            <a:r>
              <a:rPr lang="zh-CN" sz="4400" b="0">
                <a:solidFill>
                  <a:srgbClr val="0070C0"/>
                </a:solidFill>
                <a:latin typeface="楷体" panose="02010609060101010101" charset="-122"/>
                <a:ea typeface="楷体" panose="02010609060101010101" charset="-122"/>
              </a:rPr>
              <a:t>中国共产党领导</a:t>
            </a:r>
            <a:r>
              <a:rPr lang="zh-CN" sz="4400" b="0">
                <a:solidFill>
                  <a:srgbClr val="222222"/>
                </a:solidFill>
                <a:latin typeface="楷体" panose="02010609060101010101" charset="-122"/>
                <a:ea typeface="楷体" panose="02010609060101010101" charset="-122"/>
              </a:rPr>
              <a:t>的</a:t>
            </a:r>
            <a:r>
              <a:rPr lang="zh-CN" sz="4400" b="0">
                <a:solidFill>
                  <a:srgbClr val="0070C0"/>
                </a:solidFill>
                <a:latin typeface="楷体" panose="02010609060101010101" charset="-122"/>
                <a:ea typeface="楷体" panose="02010609060101010101" charset="-122"/>
              </a:rPr>
              <a:t>社会主义现代化</a:t>
            </a:r>
            <a:r>
              <a:rPr lang="zh-CN" sz="4400" b="0">
                <a:solidFill>
                  <a:srgbClr val="222222"/>
                </a:solidFill>
                <a:latin typeface="楷体" panose="02010609060101010101" charset="-122"/>
                <a:ea typeface="楷体" panose="02010609060101010101" charset="-122"/>
              </a:rPr>
              <a:t>，既有各国现代化的共同特征，更有基于自己国情的中国特色。”</a:t>
            </a:r>
            <a:endParaRPr lang="zh-CN" sz="4400" b="0">
              <a:solidFill>
                <a:srgbClr val="222222"/>
              </a:solidFill>
              <a:latin typeface="楷体" panose="02010609060101010101" charset="-122"/>
              <a:ea typeface="楷体" panose="02010609060101010101"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424815" y="1184275"/>
            <a:ext cx="11343005" cy="3476625"/>
          </a:xfrm>
          <a:prstGeom prst="rect">
            <a:avLst/>
          </a:prstGeom>
          <a:noFill/>
          <a:ln w="9525">
            <a:noFill/>
          </a:ln>
        </p:spPr>
        <p:txBody>
          <a:bodyPr wrap="square">
            <a:spAutoFit/>
          </a:bodyPr>
          <a:p>
            <a:pPr indent="1117600" algn="just" fontAlgn="auto">
              <a:extLst>
                <a:ext uri="{35155182-B16C-46BC-9424-99874614C6A1}">
                  <wpsdc:indentchars xmlns:wpsdc="http://www.wps.cn/officeDocument/2017/drawingmlCustomData" val="200" checksum="2678315250"/>
                </a:ext>
              </a:extLst>
            </a:pPr>
            <a:r>
              <a:rPr lang="zh-CN" sz="4400" b="0">
                <a:solidFill>
                  <a:srgbClr val="222222"/>
                </a:solidFill>
                <a:latin typeface="楷体" panose="02010609060101010101" charset="-122"/>
                <a:ea typeface="楷体" panose="02010609060101010101" charset="-122"/>
              </a:rPr>
              <a:t>中国的重要国情</a:t>
            </a:r>
            <a:r>
              <a:rPr lang="en-US" altLang="zh-CN" sz="4400" b="0">
                <a:solidFill>
                  <a:srgbClr val="222222"/>
                </a:solidFill>
                <a:latin typeface="楷体" panose="02010609060101010101" charset="-122"/>
                <a:ea typeface="楷体" panose="02010609060101010101" charset="-122"/>
              </a:rPr>
              <a:t>:</a:t>
            </a:r>
            <a:r>
              <a:rPr lang="zh-CN" sz="4400" b="0">
                <a:solidFill>
                  <a:srgbClr val="222222"/>
                </a:solidFill>
                <a:latin typeface="楷体" panose="02010609060101010101" charset="-122"/>
                <a:ea typeface="楷体" panose="02010609060101010101" charset="-122"/>
              </a:rPr>
              <a:t>中国是一个拥有五千多年优秀传统文化的文明古国，中华优秀传统文化经过了中国五千多年的历史实践验证。从中国式现代化的五大特点中都能找到中华优秀传统文化的印记和影响。</a:t>
            </a:r>
            <a:endParaRPr lang="zh-CN" sz="4400" b="0">
              <a:solidFill>
                <a:srgbClr val="222222"/>
              </a:solidFill>
              <a:latin typeface="楷体" panose="02010609060101010101" charset="-122"/>
              <a:ea typeface="楷体" panose="02010609060101010101"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775335" y="2268855"/>
            <a:ext cx="10641330" cy="768350"/>
          </a:xfrm>
          <a:prstGeom prst="rect">
            <a:avLst/>
          </a:prstGeom>
          <a:noFill/>
        </p:spPr>
        <p:txBody>
          <a:bodyPr wrap="square" rtlCol="0">
            <a:spAutoFit/>
          </a:bodyPr>
          <a:p>
            <a:r>
              <a:rPr lang="en-US" altLang="zh-CN" sz="4400">
                <a:latin typeface="黑体" panose="02010609060101010101" charset="-122"/>
                <a:ea typeface="黑体" panose="02010609060101010101" charset="-122"/>
              </a:rPr>
              <a:t>1.</a:t>
            </a:r>
            <a:r>
              <a:rPr lang="zh-CN" altLang="en-US" sz="4400">
                <a:latin typeface="黑体" panose="02010609060101010101" charset="-122"/>
                <a:ea typeface="黑体" panose="02010609060101010101" charset="-122"/>
              </a:rPr>
              <a:t>中国式现代化是人口规模巨大的现代化</a:t>
            </a:r>
            <a:endParaRPr lang="zh-CN" altLang="en-US" sz="4400">
              <a:latin typeface="黑体" panose="02010609060101010101" charset="-122"/>
              <a:ea typeface="黑体" panose="02010609060101010101"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2526030" y="293370"/>
            <a:ext cx="7524750" cy="6207125"/>
          </a:xfrm>
          <a:prstGeom prst="rect">
            <a:avLst/>
          </a:prstGeom>
          <a:noFill/>
        </p:spPr>
        <p:txBody>
          <a:bodyPr wrap="square" rtlCol="0">
            <a:spAutoFit/>
          </a:bodyPr>
          <a:p>
            <a:pPr algn="just">
              <a:lnSpc>
                <a:spcPct val="140000"/>
              </a:lnSpc>
            </a:pPr>
            <a:r>
              <a:rPr lang="zh-CN" altLang="en-US" sz="4100" b="1">
                <a:solidFill>
                  <a:schemeClr val="dk1"/>
                </a:solidFill>
                <a:latin typeface="楷体" panose="02010609060101010101" charset="-122"/>
                <a:ea typeface="楷体" panose="02010609060101010101" charset="-122"/>
                <a:cs typeface="楷体" panose="02010609060101010101" charset="-122"/>
              </a:rPr>
              <a:t>子适卫, 冉有仆。</a:t>
            </a:r>
            <a:endParaRPr lang="zh-CN" altLang="en-US" sz="41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4100" b="1">
                <a:solidFill>
                  <a:schemeClr val="dk1"/>
                </a:solidFill>
                <a:latin typeface="楷体" panose="02010609060101010101" charset="-122"/>
                <a:ea typeface="楷体" panose="02010609060101010101" charset="-122"/>
                <a:cs typeface="楷体" panose="02010609060101010101" charset="-122"/>
              </a:rPr>
              <a:t>子曰:“庶矣哉!”</a:t>
            </a:r>
            <a:endParaRPr lang="zh-CN" altLang="en-US" sz="41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4100" b="1">
                <a:solidFill>
                  <a:schemeClr val="dk1"/>
                </a:solidFill>
                <a:latin typeface="楷体" panose="02010609060101010101" charset="-122"/>
                <a:ea typeface="楷体" panose="02010609060101010101" charset="-122"/>
                <a:cs typeface="楷体" panose="02010609060101010101" charset="-122"/>
              </a:rPr>
              <a:t>冉有曰:“既庶矣,又何加焉?”</a:t>
            </a:r>
            <a:endParaRPr lang="zh-CN" altLang="en-US" sz="41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4100" b="1">
                <a:solidFill>
                  <a:schemeClr val="dk1"/>
                </a:solidFill>
                <a:latin typeface="楷体" panose="02010609060101010101" charset="-122"/>
                <a:ea typeface="楷体" panose="02010609060101010101" charset="-122"/>
                <a:cs typeface="楷体" panose="02010609060101010101" charset="-122"/>
              </a:rPr>
              <a:t>曰:“富之。”</a:t>
            </a:r>
            <a:endParaRPr lang="zh-CN" altLang="en-US" sz="41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4100" b="1">
                <a:solidFill>
                  <a:schemeClr val="dk1"/>
                </a:solidFill>
                <a:latin typeface="楷体" panose="02010609060101010101" charset="-122"/>
                <a:ea typeface="楷体" panose="02010609060101010101" charset="-122"/>
                <a:cs typeface="楷体" panose="02010609060101010101" charset="-122"/>
                <a:sym typeface="+mn-ea"/>
              </a:rPr>
              <a:t>曰:“既富矣,又何加焉?”</a:t>
            </a:r>
            <a:endParaRPr lang="zh-CN" altLang="en-US" sz="41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4100" b="1">
                <a:solidFill>
                  <a:schemeClr val="dk1"/>
                </a:solidFill>
                <a:latin typeface="楷体" panose="02010609060101010101" charset="-122"/>
                <a:ea typeface="楷体" panose="02010609060101010101" charset="-122"/>
                <a:cs typeface="楷体" panose="02010609060101010101" charset="-122"/>
                <a:sym typeface="+mn-ea"/>
              </a:rPr>
              <a:t>曰:“教之。”</a:t>
            </a:r>
            <a:endParaRPr lang="zh-CN" altLang="en-US" sz="4100" b="1">
              <a:solidFill>
                <a:schemeClr val="dk1"/>
              </a:solidFill>
              <a:latin typeface="楷体" panose="02010609060101010101" charset="-122"/>
              <a:ea typeface="楷体" panose="02010609060101010101" charset="-122"/>
              <a:cs typeface="楷体" panose="02010609060101010101" charset="-122"/>
            </a:endParaRPr>
          </a:p>
          <a:p>
            <a:pPr algn="r">
              <a:lnSpc>
                <a:spcPct val="140000"/>
              </a:lnSpc>
            </a:pPr>
            <a:r>
              <a:rPr lang="zh-CN" altLang="en-US" sz="3800" b="1">
                <a:solidFill>
                  <a:schemeClr val="dk1"/>
                </a:solidFill>
                <a:latin typeface="楷体" panose="02010609060101010101" charset="-122"/>
                <a:ea typeface="楷体" panose="02010609060101010101" charset="-122"/>
                <a:cs typeface="楷体" panose="02010609060101010101" charset="-122"/>
              </a:rPr>
              <a:t>《论语</a:t>
            </a:r>
            <a:r>
              <a:rPr lang="en-US" altLang="zh-CN" sz="3800" b="1">
                <a:solidFill>
                  <a:schemeClr val="dk1"/>
                </a:solidFill>
                <a:latin typeface="楷体" panose="02010609060101010101" charset="-122"/>
                <a:ea typeface="楷体" panose="02010609060101010101" charset="-122"/>
                <a:cs typeface="楷体" panose="02010609060101010101" charset="-122"/>
              </a:rPr>
              <a:t>·</a:t>
            </a:r>
            <a:r>
              <a:rPr lang="zh-CN" altLang="en-US" sz="3800" b="1">
                <a:solidFill>
                  <a:schemeClr val="dk1"/>
                </a:solidFill>
                <a:latin typeface="楷体" panose="02010609060101010101" charset="-122"/>
                <a:ea typeface="楷体" panose="02010609060101010101" charset="-122"/>
                <a:cs typeface="楷体" panose="02010609060101010101" charset="-122"/>
              </a:rPr>
              <a:t>子路》</a:t>
            </a:r>
            <a:endParaRPr lang="zh-CN" altLang="en-US" sz="38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282575" y="474980"/>
            <a:ext cx="11626850" cy="5908040"/>
          </a:xfrm>
          <a:prstGeom prst="rect">
            <a:avLst/>
          </a:prstGeom>
          <a:noFill/>
        </p:spPr>
        <p:txBody>
          <a:bodyPr wrap="square" rtlCol="0">
            <a:spAutoFit/>
          </a:bodyPr>
          <a:p>
            <a:pPr indent="1016000" algn="just" fontAlgn="auto">
              <a:lnSpc>
                <a:spcPct val="140000"/>
              </a:lnSpc>
              <a:spcAft>
                <a:spcPts val="1200"/>
              </a:spcAft>
              <a:extLst>
                <a:ext uri="{35155182-B16C-46BC-9424-99874614C6A1}">
                  <wpsdc:indentchars xmlns:wpsdc="http://www.wps.cn/officeDocument/2017/drawingmlCustomData" val="200" checksum="1463267244"/>
                </a:ext>
              </a:extLst>
            </a:pPr>
            <a:r>
              <a:rPr lang="zh-CN" altLang="en-US" sz="4000" b="1">
                <a:solidFill>
                  <a:schemeClr val="dk1"/>
                </a:solidFill>
                <a:latin typeface="楷体" panose="02010609060101010101" charset="-122"/>
                <a:ea typeface="楷体" panose="02010609060101010101" charset="-122"/>
                <a:cs typeface="楷体" panose="02010609060101010101" charset="-122"/>
              </a:rPr>
              <a:t>党的二十大报告指出：</a:t>
            </a:r>
            <a:endParaRPr lang="zh-CN" altLang="en-US" sz="4000" b="1">
              <a:solidFill>
                <a:schemeClr val="dk1"/>
              </a:solidFill>
              <a:latin typeface="楷体" panose="02010609060101010101" charset="-122"/>
              <a:ea typeface="楷体" panose="02010609060101010101" charset="-122"/>
              <a:cs typeface="楷体" panose="02010609060101010101" charset="-122"/>
            </a:endParaRPr>
          </a:p>
          <a:p>
            <a:pPr indent="1016000" algn="just" fontAlgn="auto">
              <a:lnSpc>
                <a:spcPct val="130000"/>
              </a:lnSpc>
              <a:extLst>
                <a:ext uri="{35155182-B16C-46BC-9424-99874614C6A1}">
                  <wpsdc:indentchars xmlns:wpsdc="http://www.wps.cn/officeDocument/2017/drawingmlCustomData" val="200" checksum="1463267244"/>
                </a:ext>
              </a:extLst>
            </a:pPr>
            <a:r>
              <a:rPr lang="zh-CN" altLang="en-US" sz="4000" b="1">
                <a:solidFill>
                  <a:schemeClr val="dk1"/>
                </a:solidFill>
                <a:latin typeface="楷体" panose="02010609060101010101" charset="-122"/>
                <a:ea typeface="楷体" panose="02010609060101010101" charset="-122"/>
                <a:cs typeface="楷体" panose="02010609060101010101" charset="-122"/>
              </a:rPr>
              <a:t>“我国十四亿多人口整体迈进现代化社会，规模超过现有发达国家人口的总和，艰巨性和复杂性前所未有，发展途径和推进方式也必然具有自己的特点。我们始终从国情出发想问题、作决策、办事情，既不好高骛远，也不因循守旧，保持历史耐心，坚持稳中求进、循序渐进、持续推进。”</a:t>
            </a: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252095" y="2315210"/>
            <a:ext cx="11687810" cy="768350"/>
          </a:xfrm>
          <a:prstGeom prst="rect">
            <a:avLst/>
          </a:prstGeom>
          <a:noFill/>
        </p:spPr>
        <p:txBody>
          <a:bodyPr wrap="square" rtlCol="0">
            <a:spAutoFit/>
          </a:bodyPr>
          <a:p>
            <a:r>
              <a:rPr lang="en-US" altLang="zh-CN" sz="4400">
                <a:latin typeface="黑体" panose="02010609060101010101" charset="-122"/>
                <a:ea typeface="黑体" panose="02010609060101010101" charset="-122"/>
              </a:rPr>
              <a:t>2.</a:t>
            </a:r>
            <a:r>
              <a:rPr lang="en-US" altLang="zh-CN" sz="4400">
                <a:latin typeface="黑体" panose="02010609060101010101" charset="-122"/>
                <a:ea typeface="黑体" panose="02010609060101010101" charset="-122"/>
                <a:sym typeface="+mn-ea"/>
              </a:rPr>
              <a:t>中国式现代化是全体人民共同富裕的现代化</a:t>
            </a:r>
            <a:endParaRPr lang="zh-CN" altLang="en-US" sz="4400">
              <a:latin typeface="黑体" panose="02010609060101010101" charset="-122"/>
              <a:ea typeface="黑体" panose="02010609060101010101"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22630" y="1035050"/>
            <a:ext cx="10418445" cy="3969385"/>
          </a:xfrm>
          <a:prstGeom prst="rect">
            <a:avLst/>
          </a:prstGeom>
          <a:noFill/>
        </p:spPr>
        <p:txBody>
          <a:bodyPr wrap="square" rtlCol="0">
            <a:spAutoFit/>
          </a:bodyPr>
          <a:p>
            <a:r>
              <a:rPr lang="en-US" altLang="zh-CN" sz="3600">
                <a:latin typeface="楷体" panose="02010609060101010101" charset="-122"/>
                <a:ea typeface="楷体" panose="02010609060101010101" charset="-122"/>
                <a:cs typeface="楷体" panose="02010609060101010101" charset="-122"/>
              </a:rPr>
              <a:t>    </a:t>
            </a:r>
            <a:r>
              <a:rPr lang="zh-CN" altLang="en-US" sz="3600">
                <a:latin typeface="楷体" panose="02010609060101010101" charset="-122"/>
                <a:ea typeface="楷体" panose="02010609060101010101" charset="-122"/>
                <a:cs typeface="楷体" panose="02010609060101010101" charset="-122"/>
              </a:rPr>
              <a:t>习近平总书记在文化传承发展座谈会的重要讲话中强调，“在五千多年中华文明深厚基础上开辟和发展中国特色社会主义，把马克思主义基本原理同中国具体实际、同中华优秀传统文化相结合是必由之路。这是我们在探索中国特色社会主义道路中得出的规律性的认识，是我们取得成功的最大法宝。”</a:t>
            </a:r>
            <a:endParaRPr lang="zh-CN" altLang="en-US" sz="3600">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2908300" y="1792605"/>
            <a:ext cx="6376035" cy="3340735"/>
          </a:xfrm>
          <a:prstGeom prst="rect">
            <a:avLst/>
          </a:prstGeom>
          <a:noFill/>
        </p:spPr>
        <p:txBody>
          <a:bodyPr wrap="square" rtlCol="0">
            <a:spAutoFit/>
          </a:bodyPr>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富与贵,是人之所欲也，</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不以其道得之,不处也。</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r">
              <a:lnSpc>
                <a:spcPct val="220000"/>
              </a:lnSpc>
            </a:pPr>
            <a:r>
              <a:rPr lang="zh-CN" altLang="en-US" sz="4000" b="1">
                <a:solidFill>
                  <a:schemeClr val="dk1"/>
                </a:solidFill>
                <a:latin typeface="楷体" panose="02010609060101010101" charset="-122"/>
                <a:ea typeface="楷体" panose="02010609060101010101" charset="-122"/>
                <a:cs typeface="楷体" panose="02010609060101010101" charset="-122"/>
              </a:rPr>
              <a:t>《论语·里仁》</a:t>
            </a: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1459865" y="946150"/>
            <a:ext cx="9272905" cy="5051425"/>
          </a:xfrm>
          <a:prstGeom prst="rect">
            <a:avLst/>
          </a:prstGeom>
          <a:noFill/>
        </p:spPr>
        <p:txBody>
          <a:bodyPr wrap="square" rtlCol="0">
            <a:spAutoFit/>
          </a:bodyPr>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今也制民之产,</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仰不足以事父母,俯不足以畜妻子;</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乐岁终身苦,凶年不免于死亡;</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此惟救死而恐不赡,奚暇制礼义哉?</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r">
              <a:lnSpc>
                <a:spcPct val="190000"/>
              </a:lnSpc>
            </a:pPr>
            <a:r>
              <a:rPr lang="zh-CN" altLang="en-US" sz="4000" b="1">
                <a:solidFill>
                  <a:schemeClr val="dk1"/>
                </a:solidFill>
                <a:latin typeface="楷体" panose="02010609060101010101" charset="-122"/>
                <a:ea typeface="楷体" panose="02010609060101010101" charset="-122"/>
                <a:cs typeface="楷体" panose="02010609060101010101" charset="-122"/>
              </a:rPr>
              <a:t>《孟子·梁惠王上》</a:t>
            </a: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271780" y="163195"/>
            <a:ext cx="11676380" cy="6532245"/>
          </a:xfrm>
          <a:prstGeom prst="rect">
            <a:avLst/>
          </a:prstGeom>
          <a:noFill/>
        </p:spPr>
        <p:txBody>
          <a:bodyPr wrap="square" rtlCol="0">
            <a:spAutoFit/>
          </a:bodyPr>
          <a:p>
            <a:pPr algn="just">
              <a:lnSpc>
                <a:spcPct val="110000"/>
              </a:lnSpc>
            </a:pPr>
            <a:r>
              <a:rPr lang="en-US" altLang="zh-CN" sz="4200" b="1">
                <a:solidFill>
                  <a:schemeClr val="dk1"/>
                </a:solidFill>
                <a:latin typeface="楷体" panose="02010609060101010101" charset="-122"/>
                <a:ea typeface="楷体" panose="02010609060101010101" charset="-122"/>
                <a:cs typeface="楷体" panose="02010609060101010101" charset="-122"/>
              </a:rPr>
              <a:t>    </a:t>
            </a:r>
            <a:r>
              <a:rPr lang="zh-CN" altLang="en-US" sz="4000" b="1">
                <a:solidFill>
                  <a:schemeClr val="dk1"/>
                </a:solidFill>
                <a:latin typeface="楷体" panose="02010609060101010101" charset="-122"/>
                <a:ea typeface="楷体" panose="02010609060101010101" charset="-122"/>
                <a:cs typeface="楷体" panose="02010609060101010101" charset="-122"/>
              </a:rPr>
              <a:t>从根本上说，没有扎扎实实的发展成果，没有人民生活不断改善，空谈理想信念，空谈党的领导，空谈社会主义制度优越性，空谈思想道德建设，最终意识形态工作也难以取得好的成效。只要国内外大势没有发生根本变化，坚持以经济建设为中心就不能也不应该改变。这是坚持党的基本路线一百年不动摇的根本要求，也是解决当代中国一切问题的根本要求。</a:t>
            </a:r>
            <a:endParaRPr lang="zh-CN" altLang="en-US" sz="4100" b="1">
              <a:solidFill>
                <a:schemeClr val="dk1"/>
              </a:solidFill>
              <a:latin typeface="楷体" panose="02010609060101010101" charset="-122"/>
              <a:ea typeface="楷体" panose="02010609060101010101" charset="-122"/>
              <a:cs typeface="楷体" panose="02010609060101010101" charset="-122"/>
            </a:endParaRPr>
          </a:p>
          <a:p>
            <a:pPr algn="r">
              <a:lnSpc>
                <a:spcPct val="130000"/>
              </a:lnSpc>
            </a:pPr>
            <a:r>
              <a:rPr lang="zh-CN" altLang="en-US" sz="2800" b="1">
                <a:solidFill>
                  <a:schemeClr val="dk1"/>
                </a:solidFill>
                <a:latin typeface="楷体" panose="02010609060101010101" charset="-122"/>
                <a:ea typeface="楷体" panose="02010609060101010101" charset="-122"/>
                <a:cs typeface="楷体" panose="02010609060101010101" charset="-122"/>
              </a:rPr>
              <a:t>习近平总书记在2013年8月19日</a:t>
            </a:r>
            <a:endParaRPr lang="zh-CN" altLang="en-US" sz="2800" b="1">
              <a:solidFill>
                <a:schemeClr val="dk1"/>
              </a:solidFill>
              <a:latin typeface="楷体" panose="02010609060101010101" charset="-122"/>
              <a:ea typeface="楷体" panose="02010609060101010101" charset="-122"/>
              <a:cs typeface="楷体" panose="02010609060101010101" charset="-122"/>
            </a:endParaRPr>
          </a:p>
          <a:p>
            <a:pPr algn="r">
              <a:lnSpc>
                <a:spcPct val="100000"/>
              </a:lnSpc>
            </a:pPr>
            <a:r>
              <a:rPr lang="zh-CN" altLang="en-US" sz="2800" b="1">
                <a:solidFill>
                  <a:schemeClr val="dk1"/>
                </a:solidFill>
                <a:latin typeface="楷体" panose="02010609060101010101" charset="-122"/>
                <a:ea typeface="楷体" panose="02010609060101010101" charset="-122"/>
                <a:cs typeface="楷体" panose="02010609060101010101" charset="-122"/>
              </a:rPr>
              <a:t>全国宣传思想工作会议上的讲话</a:t>
            </a:r>
            <a:endParaRPr lang="zh-CN" altLang="en-US" sz="28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文本框 2"/>
          <p:cNvSpPr txBox="1"/>
          <p:nvPr/>
        </p:nvSpPr>
        <p:spPr>
          <a:xfrm>
            <a:off x="881380" y="2576830"/>
            <a:ext cx="10901045" cy="737235"/>
          </a:xfrm>
          <a:prstGeom prst="rect">
            <a:avLst/>
          </a:prstGeom>
          <a:noFill/>
        </p:spPr>
        <p:txBody>
          <a:bodyPr wrap="square" rtlCol="0">
            <a:spAutoFit/>
          </a:bodyPr>
          <a:p>
            <a:r>
              <a:rPr lang="en-US" altLang="zh-CN" sz="4200">
                <a:latin typeface="黑体" panose="02010609060101010101" charset="-122"/>
                <a:ea typeface="黑体" panose="02010609060101010101" charset="-122"/>
              </a:rPr>
              <a:t>1</a:t>
            </a:r>
            <a:r>
              <a:rPr lang="zh-CN" altLang="en-US" sz="4200">
                <a:latin typeface="黑体" panose="02010609060101010101" charset="-122"/>
                <a:ea typeface="黑体" panose="02010609060101010101" charset="-122"/>
              </a:rPr>
              <a:t>）实现共同富裕是顺应天道治国理政的结果</a:t>
            </a:r>
            <a:endParaRPr lang="zh-CN" altLang="en-US" sz="4200">
              <a:latin typeface="黑体" panose="02010609060101010101" charset="-122"/>
              <a:ea typeface="黑体" panose="02010609060101010101"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1544955" y="1792605"/>
            <a:ext cx="9102090" cy="2325370"/>
          </a:xfrm>
          <a:prstGeom prst="rect">
            <a:avLst/>
          </a:prstGeom>
          <a:noFill/>
        </p:spPr>
        <p:txBody>
          <a:bodyPr wrap="square" rtlCol="0">
            <a:spAutoFit/>
          </a:bodyPr>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天之道，损有余而补不足。</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r">
              <a:lnSpc>
                <a:spcPct val="190000"/>
              </a:lnSpc>
            </a:pPr>
            <a:r>
              <a:rPr lang="zh-CN" altLang="en-US" sz="4400" b="1">
                <a:solidFill>
                  <a:schemeClr val="dk1"/>
                </a:solidFill>
                <a:latin typeface="楷体" panose="02010609060101010101" charset="-122"/>
                <a:ea typeface="楷体" panose="02010609060101010101" charset="-122"/>
                <a:cs typeface="楷体" panose="02010609060101010101" charset="-122"/>
              </a:rPr>
              <a:t>《道德经》</a:t>
            </a:r>
            <a:endParaRPr lang="zh-CN" altLang="en-US" sz="44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316865" y="1330960"/>
            <a:ext cx="11558270" cy="4195445"/>
          </a:xfrm>
          <a:prstGeom prst="rect">
            <a:avLst/>
          </a:prstGeom>
          <a:noFill/>
        </p:spPr>
        <p:txBody>
          <a:bodyPr wrap="square" rtlCol="0">
            <a:spAutoFit/>
          </a:bodyPr>
          <a:p>
            <a:pPr algn="just">
              <a:lnSpc>
                <a:spcPct val="140000"/>
              </a:lnSpc>
            </a:pPr>
            <a:r>
              <a:rPr lang="en-US" altLang="zh-CN" sz="4800" b="1">
                <a:solidFill>
                  <a:schemeClr val="dk1"/>
                </a:solidFill>
                <a:latin typeface="楷体" panose="02010609060101010101" charset="-122"/>
                <a:ea typeface="楷体" panose="02010609060101010101" charset="-122"/>
                <a:cs typeface="楷体" panose="02010609060101010101" charset="-122"/>
              </a:rPr>
              <a:t>    </a:t>
            </a:r>
            <a:r>
              <a:rPr lang="zh-CN" altLang="en-US" sz="4200" b="1">
                <a:solidFill>
                  <a:schemeClr val="dk1"/>
                </a:solidFill>
                <a:latin typeface="楷体" panose="02010609060101010101" charset="-122"/>
                <a:ea typeface="楷体" panose="02010609060101010101" charset="-122"/>
                <a:cs typeface="楷体" panose="02010609060101010101" charset="-122"/>
              </a:rPr>
              <a:t>绝不能出现“富者累巨万，而贫者食糟糠”的现象。</a:t>
            </a:r>
            <a:endParaRPr lang="zh-CN" altLang="en-US" sz="4200" b="1">
              <a:solidFill>
                <a:schemeClr val="dk1"/>
              </a:solidFill>
              <a:latin typeface="楷体" panose="02010609060101010101" charset="-122"/>
              <a:ea typeface="楷体" panose="02010609060101010101" charset="-122"/>
              <a:cs typeface="楷体" panose="02010609060101010101" charset="-122"/>
            </a:endParaRPr>
          </a:p>
          <a:p>
            <a:pPr algn="r">
              <a:lnSpc>
                <a:spcPct val="360000"/>
              </a:lnSpc>
            </a:pPr>
            <a:r>
              <a:rPr lang="zh-CN" sz="3200" b="1">
                <a:solidFill>
                  <a:schemeClr val="dk1"/>
                </a:solidFill>
                <a:latin typeface="楷体" panose="02010609060101010101" charset="-122"/>
                <a:ea typeface="楷体" panose="02010609060101010101" charset="-122"/>
                <a:cs typeface="楷体" panose="02010609060101010101" charset="-122"/>
              </a:rPr>
              <a:t>习近平总书记在</a:t>
            </a:r>
            <a:r>
              <a:rPr lang="en-US" altLang="zh-CN" sz="3200" b="1">
                <a:solidFill>
                  <a:schemeClr val="dk1"/>
                </a:solidFill>
                <a:latin typeface="楷体" panose="02010609060101010101" charset="-122"/>
                <a:ea typeface="楷体" panose="02010609060101010101" charset="-122"/>
                <a:cs typeface="楷体" panose="02010609060101010101" charset="-122"/>
              </a:rPr>
              <a:t>2015</a:t>
            </a:r>
            <a:r>
              <a:rPr lang="zh-CN" altLang="en-US" sz="3200" b="1">
                <a:solidFill>
                  <a:schemeClr val="dk1"/>
                </a:solidFill>
                <a:latin typeface="楷体" panose="02010609060101010101" charset="-122"/>
                <a:ea typeface="楷体" panose="02010609060101010101" charset="-122"/>
                <a:cs typeface="楷体" panose="02010609060101010101" charset="-122"/>
              </a:rPr>
              <a:t>年</a:t>
            </a:r>
            <a:r>
              <a:rPr lang="en-US" altLang="zh-CN" sz="3200" b="1">
                <a:solidFill>
                  <a:schemeClr val="dk1"/>
                </a:solidFill>
                <a:latin typeface="楷体" panose="02010609060101010101" charset="-122"/>
                <a:ea typeface="楷体" panose="02010609060101010101" charset="-122"/>
                <a:cs typeface="楷体" panose="02010609060101010101" charset="-122"/>
              </a:rPr>
              <a:t>10</a:t>
            </a:r>
            <a:r>
              <a:rPr lang="zh-CN" altLang="en-US" sz="3200" b="1">
                <a:solidFill>
                  <a:schemeClr val="dk1"/>
                </a:solidFill>
                <a:latin typeface="楷体" panose="02010609060101010101" charset="-122"/>
                <a:ea typeface="楷体" panose="02010609060101010101" charset="-122"/>
                <a:cs typeface="楷体" panose="02010609060101010101" charset="-122"/>
              </a:rPr>
              <a:t>月</a:t>
            </a:r>
            <a:r>
              <a:rPr lang="en-US" altLang="zh-CN" sz="3200" b="1">
                <a:solidFill>
                  <a:schemeClr val="dk1"/>
                </a:solidFill>
                <a:latin typeface="楷体" panose="02010609060101010101" charset="-122"/>
                <a:ea typeface="楷体" panose="02010609060101010101" charset="-122"/>
                <a:cs typeface="楷体" panose="02010609060101010101" charset="-122"/>
              </a:rPr>
              <a:t>29</a:t>
            </a:r>
            <a:r>
              <a:rPr lang="zh-CN" altLang="en-US" sz="3200" b="1">
                <a:solidFill>
                  <a:schemeClr val="dk1"/>
                </a:solidFill>
                <a:latin typeface="楷体" panose="02010609060101010101" charset="-122"/>
                <a:ea typeface="楷体" panose="02010609060101010101" charset="-122"/>
                <a:cs typeface="楷体" panose="02010609060101010101" charset="-122"/>
              </a:rPr>
              <a:t>日</a:t>
            </a:r>
            <a:endParaRPr lang="zh-CN" altLang="en-US" sz="3200" b="1">
              <a:solidFill>
                <a:schemeClr val="dk1"/>
              </a:solidFill>
              <a:latin typeface="楷体" panose="02010609060101010101" charset="-122"/>
              <a:ea typeface="楷体" panose="02010609060101010101" charset="-122"/>
              <a:cs typeface="楷体" panose="02010609060101010101" charset="-122"/>
            </a:endParaRPr>
          </a:p>
          <a:p>
            <a:pPr algn="r">
              <a:lnSpc>
                <a:spcPct val="80000"/>
              </a:lnSpc>
            </a:pPr>
            <a:r>
              <a:rPr lang="zh-CN" altLang="en-US" sz="3200" b="1">
                <a:solidFill>
                  <a:schemeClr val="dk1"/>
                </a:solidFill>
                <a:latin typeface="楷体" panose="02010609060101010101" charset="-122"/>
                <a:ea typeface="楷体" panose="02010609060101010101" charset="-122"/>
                <a:cs typeface="楷体" panose="02010609060101010101" charset="-122"/>
              </a:rPr>
              <a:t>党的十八届五中全会第二次全体会议上的讲话</a:t>
            </a:r>
            <a:endParaRPr lang="zh-CN" altLang="en-US" sz="32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398780" y="649605"/>
            <a:ext cx="11393805" cy="4915535"/>
          </a:xfrm>
          <a:prstGeom prst="rect">
            <a:avLst/>
          </a:prstGeom>
          <a:noFill/>
        </p:spPr>
        <p:txBody>
          <a:bodyPr wrap="square" rtlCol="0">
            <a:spAutoFit/>
          </a:bodyPr>
          <a:p>
            <a:pPr algn="just">
              <a:lnSpc>
                <a:spcPct val="140000"/>
              </a:lnSpc>
            </a:pPr>
            <a:r>
              <a:rPr lang="en-US" altLang="zh-CN" sz="4800" b="1">
                <a:solidFill>
                  <a:schemeClr val="dk1"/>
                </a:solidFill>
                <a:latin typeface="楷体" panose="02010609060101010101" charset="-122"/>
                <a:ea typeface="楷体" panose="02010609060101010101" charset="-122"/>
                <a:cs typeface="楷体" panose="02010609060101010101" charset="-122"/>
              </a:rPr>
              <a:t> </a:t>
            </a:r>
            <a:r>
              <a:rPr lang="zh-CN" altLang="en-US" sz="4400" b="1">
                <a:solidFill>
                  <a:schemeClr val="dk1"/>
                </a:solidFill>
                <a:latin typeface="楷体" panose="02010609060101010101" charset="-122"/>
                <a:ea typeface="楷体" panose="02010609060101010101" charset="-122"/>
                <a:cs typeface="楷体" panose="02010609060101010101" charset="-122"/>
                <a:sym typeface="+mn-ea"/>
              </a:rPr>
              <a:t>党的十八届三中全会指出：</a:t>
            </a:r>
            <a:endParaRPr lang="en-US" altLang="zh-CN" sz="44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en-US" altLang="zh-CN" sz="4400" b="1">
                <a:solidFill>
                  <a:schemeClr val="dk1"/>
                </a:solidFill>
                <a:latin typeface="楷体" panose="02010609060101010101" charset="-122"/>
                <a:ea typeface="楷体" panose="02010609060101010101" charset="-122"/>
                <a:cs typeface="楷体" panose="02010609060101010101" charset="-122"/>
              </a:rPr>
              <a:t>    “</a:t>
            </a:r>
            <a:r>
              <a:rPr lang="zh-CN" altLang="en-US" sz="4400" b="1">
                <a:solidFill>
                  <a:schemeClr val="dk1"/>
                </a:solidFill>
                <a:latin typeface="楷体" panose="02010609060101010101" charset="-122"/>
                <a:ea typeface="楷体" panose="02010609060101010101" charset="-122"/>
                <a:cs typeface="楷体" panose="02010609060101010101" charset="-122"/>
              </a:rPr>
              <a:t>我国实行的是社会主义市场经济体制，什么时候都不能忘了“社会主义”这个定语，仍然要坚持发挥我国社会主义制度的优越性、发挥党和政府的积极作用。</a:t>
            </a:r>
            <a:r>
              <a:rPr lang="en-US" altLang="zh-CN" sz="4400" b="1">
                <a:solidFill>
                  <a:schemeClr val="dk1"/>
                </a:solidFill>
                <a:latin typeface="楷体" panose="02010609060101010101" charset="-122"/>
                <a:ea typeface="楷体" panose="02010609060101010101" charset="-122"/>
                <a:cs typeface="楷体" panose="02010609060101010101" charset="-122"/>
              </a:rPr>
              <a:t>”</a:t>
            </a:r>
            <a:endParaRPr lang="en-US" altLang="zh-CN" sz="44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477520" y="724535"/>
            <a:ext cx="11237595" cy="4490085"/>
          </a:xfrm>
          <a:prstGeom prst="rect">
            <a:avLst/>
          </a:prstGeom>
          <a:noFill/>
        </p:spPr>
        <p:txBody>
          <a:bodyPr wrap="square" rtlCol="0">
            <a:spAutoFit/>
          </a:bodyPr>
          <a:p>
            <a:pPr algn="just">
              <a:lnSpc>
                <a:spcPct val="130000"/>
              </a:lnSpc>
            </a:pPr>
            <a:r>
              <a:rPr lang="zh-CN" altLang="en-US" sz="4400" b="1">
                <a:solidFill>
                  <a:schemeClr val="dk1"/>
                </a:solidFill>
                <a:latin typeface="楷体" panose="02010609060101010101" charset="-122"/>
                <a:ea typeface="楷体" panose="02010609060101010101" charset="-122"/>
                <a:cs typeface="楷体" panose="02010609060101010101" charset="-122"/>
              </a:rPr>
              <a:t>党的十八届三中全会指出：</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just">
              <a:lnSpc>
                <a:spcPct val="130000"/>
              </a:lnSpc>
            </a:pPr>
            <a:r>
              <a:rPr lang="en-US" altLang="zh-CN" sz="4400" b="1">
                <a:solidFill>
                  <a:schemeClr val="dk1"/>
                </a:solidFill>
                <a:latin typeface="楷体" panose="02010609060101010101" charset="-122"/>
                <a:ea typeface="楷体" panose="02010609060101010101" charset="-122"/>
                <a:cs typeface="楷体" panose="02010609060101010101" charset="-122"/>
              </a:rPr>
              <a:t>    </a:t>
            </a:r>
            <a:r>
              <a:rPr lang="zh-CN" altLang="en-US" sz="4400" b="1">
                <a:solidFill>
                  <a:schemeClr val="dk1"/>
                </a:solidFill>
                <a:latin typeface="楷体" panose="02010609060101010101" charset="-122"/>
                <a:ea typeface="楷体" panose="02010609060101010101" charset="-122"/>
                <a:cs typeface="楷体" panose="02010609060101010101" charset="-122"/>
                <a:sym typeface="+mn-ea"/>
              </a:rPr>
              <a:t>“</a:t>
            </a:r>
            <a:r>
              <a:rPr lang="zh-CN" altLang="en-US" sz="4400" b="1">
                <a:solidFill>
                  <a:schemeClr val="dk1"/>
                </a:solidFill>
                <a:latin typeface="楷体" panose="02010609060101010101" charset="-122"/>
                <a:ea typeface="楷体" panose="02010609060101010101" charset="-122"/>
                <a:cs typeface="楷体" panose="02010609060101010101" charset="-122"/>
              </a:rPr>
              <a:t>政府的职责和作用主要是保持宏观经济稳定，加强和优化公共服务，保障公平竞争，加强市场监管，维护市场秩序，推动可持续发展，促进共同富裕，弥补市场失灵。</a:t>
            </a:r>
            <a:r>
              <a:rPr lang="zh-CN" altLang="en-US" sz="4400" b="1">
                <a:solidFill>
                  <a:schemeClr val="dk1"/>
                </a:solidFill>
                <a:latin typeface="楷体" panose="02010609060101010101" charset="-122"/>
                <a:ea typeface="楷体" panose="02010609060101010101" charset="-122"/>
                <a:cs typeface="楷体" panose="02010609060101010101" charset="-122"/>
                <a:sym typeface="+mn-ea"/>
              </a:rPr>
              <a:t>”</a:t>
            </a:r>
            <a:endParaRPr lang="zh-CN" altLang="en-US" sz="44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文本框 2"/>
          <p:cNvSpPr txBox="1"/>
          <p:nvPr/>
        </p:nvSpPr>
        <p:spPr>
          <a:xfrm>
            <a:off x="1264920" y="2263775"/>
            <a:ext cx="9421495" cy="737235"/>
          </a:xfrm>
          <a:prstGeom prst="rect">
            <a:avLst/>
          </a:prstGeom>
          <a:noFill/>
        </p:spPr>
        <p:txBody>
          <a:bodyPr wrap="square" rtlCol="0">
            <a:spAutoFit/>
          </a:bodyPr>
          <a:p>
            <a:r>
              <a:rPr lang="en-US" altLang="zh-CN" sz="4200">
                <a:latin typeface="黑体" panose="02010609060101010101" charset="-122"/>
                <a:ea typeface="黑体" panose="02010609060101010101" charset="-122"/>
              </a:rPr>
              <a:t>2</a:t>
            </a:r>
            <a:r>
              <a:rPr lang="zh-CN" altLang="en-US" sz="4200">
                <a:latin typeface="黑体" panose="02010609060101010101" charset="-122"/>
                <a:ea typeface="黑体" panose="02010609060101010101" charset="-122"/>
              </a:rPr>
              <a:t>）实现共同富裕必须反对奢靡之风</a:t>
            </a:r>
            <a:endParaRPr lang="zh-CN" altLang="en-US" sz="4200">
              <a:latin typeface="黑体" panose="02010609060101010101" charset="-122"/>
              <a:ea typeface="黑体" panose="02010609060101010101" charset="-122"/>
            </a:endParaRPr>
          </a:p>
        </p:txBody>
      </p:sp>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2436495" y="1758315"/>
            <a:ext cx="7740015" cy="3340735"/>
          </a:xfrm>
          <a:prstGeom prst="rect">
            <a:avLst/>
          </a:prstGeom>
          <a:noFill/>
        </p:spPr>
        <p:txBody>
          <a:bodyPr wrap="square" rtlCol="0">
            <a:spAutoFit/>
          </a:bodyPr>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凡治国之道，必先富民。</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民富则易治也，民贫则难治。</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r">
              <a:lnSpc>
                <a:spcPct val="220000"/>
              </a:lnSpc>
            </a:pPr>
            <a:r>
              <a:rPr lang="zh-CN" altLang="en-US" sz="4000" b="1">
                <a:solidFill>
                  <a:schemeClr val="dk1"/>
                </a:solidFill>
                <a:latin typeface="楷体" panose="02010609060101010101" charset="-122"/>
                <a:ea typeface="楷体" panose="02010609060101010101" charset="-122"/>
                <a:cs typeface="楷体" panose="02010609060101010101" charset="-122"/>
              </a:rPr>
              <a:t>《群书治要</a:t>
            </a:r>
            <a:r>
              <a:rPr lang="en-US" altLang="zh-CN" sz="4000" b="1">
                <a:solidFill>
                  <a:schemeClr val="dk1"/>
                </a:solidFill>
                <a:latin typeface="楷体" panose="02010609060101010101" charset="-122"/>
                <a:ea typeface="楷体" panose="02010609060101010101" charset="-122"/>
                <a:cs typeface="楷体" panose="02010609060101010101" charset="-122"/>
              </a:rPr>
              <a:t>·管子</a:t>
            </a:r>
            <a:r>
              <a:rPr lang="zh-CN" altLang="en-US" sz="4000" b="1">
                <a:solidFill>
                  <a:schemeClr val="dk1"/>
                </a:solidFill>
                <a:latin typeface="楷体" panose="02010609060101010101" charset="-122"/>
                <a:ea typeface="楷体" panose="02010609060101010101" charset="-122"/>
                <a:cs typeface="楷体" panose="02010609060101010101" charset="-122"/>
              </a:rPr>
              <a:t>》</a:t>
            </a: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16635" y="974090"/>
            <a:ext cx="9831705" cy="4523105"/>
          </a:xfrm>
          <a:prstGeom prst="rect">
            <a:avLst/>
          </a:prstGeom>
          <a:noFill/>
        </p:spPr>
        <p:txBody>
          <a:bodyPr wrap="square" rtlCol="0">
            <a:spAutoFit/>
          </a:bodyPr>
          <a:p>
            <a:r>
              <a:rPr lang="zh-CN" altLang="en-US" sz="3600"/>
              <a:t>一、为什么要坚持马克思主义基本原理同中华优秀传统文化相结合？（为什么结合？）</a:t>
            </a:r>
            <a:endParaRPr lang="zh-CN" altLang="en-US" sz="3600"/>
          </a:p>
          <a:p>
            <a:endParaRPr lang="zh-CN" altLang="en-US" sz="3600"/>
          </a:p>
          <a:p>
            <a:r>
              <a:rPr lang="zh-CN" altLang="en-US" sz="3600"/>
              <a:t>二、如何将马克思主义基本原理同中华优秀传统文化相结合？（如何结合？）</a:t>
            </a:r>
            <a:endParaRPr lang="zh-CN" altLang="en-US" sz="3600"/>
          </a:p>
          <a:p>
            <a:endParaRPr lang="zh-CN" altLang="en-US" sz="3600"/>
          </a:p>
          <a:p>
            <a:r>
              <a:rPr lang="zh-CN" altLang="en-US" sz="3600"/>
              <a:t>三、坚持马克思主义基本原理同中华优秀传统文化相结合的目的（结合起来干什么</a:t>
            </a:r>
            <a:r>
              <a:rPr lang="en-US" altLang="zh-CN" sz="3600"/>
              <a:t>?</a:t>
            </a:r>
            <a:r>
              <a:rPr lang="zh-CN" altLang="en-US" sz="3600"/>
              <a:t>）</a:t>
            </a:r>
            <a:endParaRPr lang="zh-CN" altLang="en-US" sz="360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791845" y="1296670"/>
            <a:ext cx="10607675" cy="4042410"/>
          </a:xfrm>
          <a:prstGeom prst="rect">
            <a:avLst/>
          </a:prstGeom>
          <a:noFill/>
        </p:spPr>
        <p:txBody>
          <a:bodyPr wrap="square" rtlCol="0">
            <a:spAutoFit/>
          </a:bodyPr>
          <a:p>
            <a:pPr algn="just">
              <a:lnSpc>
                <a:spcPct val="140000"/>
              </a:lnSpc>
            </a:pPr>
            <a:r>
              <a:rPr lang="zh-CN" altLang="en-US" sz="4400" b="1">
                <a:solidFill>
                  <a:schemeClr val="dk1"/>
                </a:solidFill>
                <a:latin typeface="汉仪尚巍手书W" charset="0"/>
                <a:ea typeface="楷体" panose="02010609060101010101" charset="-122"/>
                <a:cs typeface="汉仪尚巍手书W" charset="0"/>
              </a:rPr>
              <a:t>景公问晏子曰：“富民安众难乎？”</a:t>
            </a:r>
            <a:endParaRPr lang="zh-CN" altLang="en-US" sz="4400" b="1">
              <a:solidFill>
                <a:schemeClr val="dk1"/>
              </a:solidFill>
              <a:latin typeface="汉仪尚巍手书W" charset="0"/>
              <a:ea typeface="楷体" panose="02010609060101010101" charset="-122"/>
              <a:cs typeface="汉仪尚巍手书W" charset="0"/>
            </a:endParaRPr>
          </a:p>
          <a:p>
            <a:pPr algn="just">
              <a:lnSpc>
                <a:spcPct val="140000"/>
              </a:lnSpc>
            </a:pPr>
            <a:r>
              <a:rPr lang="zh-CN" altLang="en-US" sz="4400" b="1">
                <a:solidFill>
                  <a:schemeClr val="dk1"/>
                </a:solidFill>
                <a:latin typeface="汉仪尚巍手书W" charset="0"/>
                <a:ea typeface="楷体" panose="02010609060101010101" charset="-122"/>
                <a:cs typeface="汉仪尚巍手书W" charset="0"/>
              </a:rPr>
              <a:t>对曰：“易。节欲则民富，中听则民安，行此两者而已矣。”</a:t>
            </a:r>
            <a:endParaRPr lang="zh-CN" altLang="en-US" sz="4400" b="1">
              <a:solidFill>
                <a:schemeClr val="dk1"/>
              </a:solidFill>
              <a:latin typeface="汉仪尚巍手书W" charset="0"/>
              <a:ea typeface="楷体" panose="02010609060101010101" charset="-122"/>
              <a:cs typeface="汉仪尚巍手书W" charset="0"/>
            </a:endParaRPr>
          </a:p>
          <a:p>
            <a:pPr algn="r">
              <a:lnSpc>
                <a:spcPct val="180000"/>
              </a:lnSpc>
            </a:pPr>
            <a:r>
              <a:rPr lang="zh-CN" altLang="en-US" sz="4000" b="1">
                <a:solidFill>
                  <a:schemeClr val="dk1"/>
                </a:solidFill>
                <a:latin typeface="汉仪尚巍手书W" charset="0"/>
                <a:ea typeface="楷体" panose="02010609060101010101" charset="-122"/>
                <a:cs typeface="汉仪尚巍手书W" charset="0"/>
              </a:rPr>
              <a:t>《群书治要</a:t>
            </a:r>
            <a:r>
              <a:rPr lang="en-US" altLang="zh-CN" sz="4000" b="1">
                <a:solidFill>
                  <a:schemeClr val="dk1"/>
                </a:solidFill>
                <a:latin typeface="楷体" panose="02010609060101010101" charset="-122"/>
                <a:ea typeface="楷体" panose="02010609060101010101" charset="-122"/>
                <a:cs typeface="楷体" panose="02010609060101010101" charset="-122"/>
                <a:sym typeface="+mn-ea"/>
              </a:rPr>
              <a:t>·</a:t>
            </a:r>
            <a:r>
              <a:rPr lang="zh-CN" altLang="en-US" sz="4000" b="1">
                <a:solidFill>
                  <a:schemeClr val="dk1"/>
                </a:solidFill>
                <a:latin typeface="汉仪尚巍手书W" charset="0"/>
                <a:ea typeface="楷体" panose="02010609060101010101" charset="-122"/>
                <a:cs typeface="汉仪尚巍手书W" charset="0"/>
              </a:rPr>
              <a:t>晏子》</a:t>
            </a:r>
            <a:endParaRPr lang="zh-CN" altLang="en-US" sz="4000" b="1">
              <a:solidFill>
                <a:schemeClr val="dk1"/>
              </a:solidFill>
              <a:latin typeface="汉仪尚巍手书W" charset="0"/>
              <a:ea typeface="楷体" panose="02010609060101010101" charset="-122"/>
              <a:cs typeface="汉仪尚巍手书W" charset="0"/>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792480" y="1103630"/>
            <a:ext cx="10607675" cy="4989830"/>
          </a:xfrm>
          <a:prstGeom prst="rect">
            <a:avLst/>
          </a:prstGeom>
          <a:noFill/>
        </p:spPr>
        <p:txBody>
          <a:bodyPr wrap="square" rtlCol="0">
            <a:spAutoFit/>
          </a:bodyPr>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古之人曰：“一夫不耕，或受之饥；一女不织，或受之寒。”生之有时，而用之无度，则物力必屈。古之治天下，至纤至悉也，故其蓄积足恃。</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r">
              <a:lnSpc>
                <a:spcPct val="180000"/>
              </a:lnSpc>
            </a:pPr>
            <a:r>
              <a:rPr sz="4000" b="1">
                <a:solidFill>
                  <a:schemeClr val="dk1"/>
                </a:solidFill>
                <a:latin typeface="楷体" panose="02010609060101010101" charset="-122"/>
                <a:ea typeface="楷体" panose="02010609060101010101" charset="-122"/>
                <a:cs typeface="楷体" panose="02010609060101010101" charset="-122"/>
              </a:rPr>
              <a:t>《群书治要</a:t>
            </a:r>
            <a:r>
              <a:rPr lang="en-US" sz="4000" b="1">
                <a:solidFill>
                  <a:schemeClr val="dk1"/>
                </a:solidFill>
                <a:latin typeface="楷体" panose="02010609060101010101" charset="-122"/>
                <a:ea typeface="楷体" panose="02010609060101010101" charset="-122"/>
                <a:cs typeface="楷体" panose="02010609060101010101" charset="-122"/>
              </a:rPr>
              <a:t>·</a:t>
            </a:r>
            <a:r>
              <a:rPr sz="4000" b="1">
                <a:solidFill>
                  <a:schemeClr val="dk1"/>
                </a:solidFill>
                <a:latin typeface="楷体" panose="02010609060101010101" charset="-122"/>
                <a:ea typeface="楷体" panose="02010609060101010101" charset="-122"/>
                <a:cs typeface="楷体" panose="02010609060101010101" charset="-122"/>
              </a:rPr>
              <a:t>汉书二》</a:t>
            </a: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994410" y="1530985"/>
            <a:ext cx="10203180" cy="3402330"/>
          </a:xfrm>
          <a:prstGeom prst="rect">
            <a:avLst/>
          </a:prstGeom>
          <a:noFill/>
        </p:spPr>
        <p:txBody>
          <a:bodyPr wrap="square" rtlCol="0">
            <a:spAutoFit/>
          </a:bodyPr>
          <a:p>
            <a:pPr algn="just">
              <a:lnSpc>
                <a:spcPct val="140000"/>
              </a:lnSpc>
            </a:pPr>
            <a:r>
              <a:rPr lang="zh-CN" altLang="en-US" sz="4400" b="1">
                <a:solidFill>
                  <a:schemeClr val="dk1"/>
                </a:solidFill>
                <a:latin typeface="汉仪尚巍手书W" charset="0"/>
                <a:ea typeface="楷体" panose="02010609060101010101" charset="-122"/>
                <a:cs typeface="汉仪尚巍手书W" charset="0"/>
              </a:rPr>
              <a:t>夫人之情，莫不乐富贵荣华，美服丽饰，铿锵眩耀，芬芳嘉味者也。</a:t>
            </a:r>
            <a:endParaRPr lang="zh-CN" altLang="en-US" sz="4400" b="1">
              <a:solidFill>
                <a:schemeClr val="dk1"/>
              </a:solidFill>
              <a:latin typeface="汉仪尚巍手书W" charset="0"/>
              <a:ea typeface="楷体" panose="02010609060101010101" charset="-122"/>
              <a:cs typeface="汉仪尚巍手书W" charset="0"/>
            </a:endParaRPr>
          </a:p>
          <a:p>
            <a:pPr algn="r">
              <a:lnSpc>
                <a:spcPct val="230000"/>
              </a:lnSpc>
            </a:pPr>
            <a:r>
              <a:rPr sz="4000" b="1">
                <a:solidFill>
                  <a:schemeClr val="dk1"/>
                </a:solidFill>
                <a:latin typeface="楷体" panose="02010609060101010101" charset="-122"/>
                <a:ea typeface="楷体" panose="02010609060101010101" charset="-122"/>
                <a:cs typeface="楷体" panose="02010609060101010101" charset="-122"/>
              </a:rPr>
              <a:t>《群书治要·崔寔政论》</a:t>
            </a:r>
            <a:endParaRPr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2637790" y="2004695"/>
            <a:ext cx="7026910" cy="2848610"/>
          </a:xfrm>
          <a:prstGeom prst="rect">
            <a:avLst/>
          </a:prstGeom>
          <a:noFill/>
        </p:spPr>
        <p:txBody>
          <a:bodyPr wrap="square" rtlCol="0">
            <a:spAutoFit/>
          </a:bodyPr>
          <a:p>
            <a:pPr algn="just">
              <a:lnSpc>
                <a:spcPct val="140000"/>
              </a:lnSpc>
            </a:pPr>
            <a:r>
              <a:rPr lang="zh-CN" altLang="en-US" sz="4400" b="1">
                <a:solidFill>
                  <a:schemeClr val="dk1"/>
                </a:solidFill>
                <a:latin typeface="汉仪尚巍手书W" charset="0"/>
                <a:ea typeface="楷体" panose="02010609060101010101" charset="-122"/>
                <a:cs typeface="汉仪尚巍手书W" charset="0"/>
              </a:rPr>
              <a:t>不见可欲，使民心不乱。</a:t>
            </a:r>
            <a:endParaRPr lang="zh-CN" altLang="en-US" sz="4400" b="1">
              <a:solidFill>
                <a:schemeClr val="dk1"/>
              </a:solidFill>
              <a:latin typeface="汉仪尚巍手书W" charset="0"/>
              <a:ea typeface="楷体" panose="02010609060101010101" charset="-122"/>
              <a:cs typeface="汉仪尚巍手书W" charset="0"/>
            </a:endParaRPr>
          </a:p>
          <a:p>
            <a:pPr algn="just">
              <a:lnSpc>
                <a:spcPct val="140000"/>
              </a:lnSpc>
            </a:pPr>
            <a:endParaRPr lang="zh-CN" altLang="en-US" sz="4400" b="1">
              <a:solidFill>
                <a:schemeClr val="dk1"/>
              </a:solidFill>
              <a:latin typeface="汉仪尚巍手书W" charset="0"/>
              <a:ea typeface="楷体" panose="02010609060101010101" charset="-122"/>
              <a:cs typeface="汉仪尚巍手书W" charset="0"/>
            </a:endParaRPr>
          </a:p>
          <a:p>
            <a:pPr algn="r">
              <a:lnSpc>
                <a:spcPct val="140000"/>
              </a:lnSpc>
            </a:pPr>
            <a:r>
              <a:rPr sz="4000" b="1">
                <a:solidFill>
                  <a:schemeClr val="dk1"/>
                </a:solidFill>
                <a:ea typeface="楷体" panose="02010609060101010101" charset="-122"/>
              </a:rPr>
              <a:t>《</a:t>
            </a:r>
            <a:r>
              <a:rPr lang="zh-CN" sz="4000" b="1">
                <a:solidFill>
                  <a:schemeClr val="dk1"/>
                </a:solidFill>
                <a:ea typeface="楷体" panose="02010609060101010101" charset="-122"/>
              </a:rPr>
              <a:t>道德经</a:t>
            </a:r>
            <a:r>
              <a:rPr sz="4000" b="1">
                <a:solidFill>
                  <a:schemeClr val="dk1"/>
                </a:solidFill>
                <a:ea typeface="楷体" panose="02010609060101010101" charset="-122"/>
              </a:rPr>
              <a:t>》</a:t>
            </a:r>
            <a:endParaRPr sz="4000" b="1">
              <a:solidFill>
                <a:schemeClr val="dk1"/>
              </a:solidFill>
              <a:ea typeface="楷体" panose="02010609060101010101" charset="-122"/>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346075" y="389255"/>
            <a:ext cx="11499215" cy="6292850"/>
          </a:xfrm>
          <a:prstGeom prst="rect">
            <a:avLst/>
          </a:prstGeom>
          <a:noFill/>
        </p:spPr>
        <p:txBody>
          <a:bodyPr wrap="square" rtlCol="0">
            <a:spAutoFit/>
          </a:bodyPr>
          <a:p>
            <a:pPr algn="just" fontAlgn="auto">
              <a:lnSpc>
                <a:spcPct val="140000"/>
              </a:lnSpc>
              <a:spcBef>
                <a:spcPts val="1200"/>
              </a:spcBef>
            </a:pPr>
            <a:r>
              <a:rPr lang="en-US" sz="3600" b="1">
                <a:solidFill>
                  <a:schemeClr val="dk1"/>
                </a:solidFill>
                <a:latin typeface="楷体" panose="02010609060101010101" charset="-122"/>
                <a:ea typeface="楷体" panose="02010609060101010101" charset="-122"/>
              </a:rPr>
              <a:t>    </a:t>
            </a:r>
            <a:r>
              <a:rPr sz="3600" b="1">
                <a:solidFill>
                  <a:schemeClr val="dk1"/>
                </a:solidFill>
                <a:latin typeface="楷体" panose="02010609060101010101" charset="-122"/>
                <a:ea typeface="楷体" panose="02010609060101010101" charset="-122"/>
              </a:rPr>
              <a:t>农民付出多、收入少，工商业付出少、收入却很丰厚，导致了贫富差距加大。贫穷的人就会做奸邪之事，富裕的人就会做纵欲放荡之事，这样作奸犯科的事情会愈来愈多。一旦人们养成奢侈放纵、浪费的习惯，国家的资源也会愈来愈枯竭。如果国家再不重视农业的话，耕田的人愈来愈少，人们的衣食都不能够得到保证，那么遇到灾荒的时候，国家就没有办法接济百姓了，也应对不了突发事件。</a:t>
            </a:r>
            <a:endParaRPr sz="3600" b="1">
              <a:solidFill>
                <a:schemeClr val="dk1"/>
              </a:solidFill>
              <a:latin typeface="楷体" panose="02010609060101010101" charset="-122"/>
              <a:ea typeface="楷体" panose="02010609060101010101" charset="-122"/>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297180" y="718185"/>
            <a:ext cx="11597640" cy="5064760"/>
          </a:xfrm>
          <a:prstGeom prst="rect">
            <a:avLst/>
          </a:prstGeom>
          <a:noFill/>
        </p:spPr>
        <p:txBody>
          <a:bodyPr wrap="square" rtlCol="0">
            <a:spAutoFit/>
          </a:bodyPr>
          <a:p>
            <a:pPr algn="just">
              <a:lnSpc>
                <a:spcPct val="140000"/>
              </a:lnSpc>
            </a:pPr>
            <a:r>
              <a:rPr lang="zh-CN" altLang="en-US" sz="4200" b="1">
                <a:solidFill>
                  <a:schemeClr val="dk1"/>
                </a:solidFill>
                <a:latin typeface="楷体" panose="02010609060101010101" charset="-122"/>
                <a:ea typeface="楷体" panose="02010609060101010101" charset="-122"/>
                <a:cs typeface="楷体" panose="02010609060101010101" charset="-122"/>
              </a:rPr>
              <a:t>修身治国也，要莫大于节欲。传曰：“欲不可纵。”历观有家有国，其得之也，莫不阶于俭约；其失之也，莫不由于奢侈。俭者节欲，奢者放情。放情者危，节欲者安。</a:t>
            </a:r>
            <a:endParaRPr lang="zh-CN" altLang="en-US" sz="4200" b="1">
              <a:solidFill>
                <a:schemeClr val="dk1"/>
              </a:solidFill>
              <a:latin typeface="楷体" panose="02010609060101010101" charset="-122"/>
              <a:ea typeface="楷体" panose="02010609060101010101" charset="-122"/>
              <a:cs typeface="楷体" panose="02010609060101010101" charset="-122"/>
            </a:endParaRPr>
          </a:p>
          <a:p>
            <a:pPr algn="r">
              <a:lnSpc>
                <a:spcPct val="220000"/>
              </a:lnSpc>
            </a:pPr>
            <a:r>
              <a:rPr sz="4000" b="1">
                <a:solidFill>
                  <a:schemeClr val="dk1"/>
                </a:solidFill>
                <a:latin typeface="楷体" panose="02010609060101010101" charset="-122"/>
                <a:ea typeface="楷体" panose="02010609060101010101" charset="-122"/>
                <a:cs typeface="楷体" panose="02010609060101010101" charset="-122"/>
              </a:rPr>
              <a:t>《群书治要·</a:t>
            </a:r>
            <a:r>
              <a:rPr lang="zh-CN" sz="4000" b="1">
                <a:solidFill>
                  <a:schemeClr val="dk1"/>
                </a:solidFill>
                <a:latin typeface="楷体" panose="02010609060101010101" charset="-122"/>
                <a:ea typeface="楷体" panose="02010609060101010101" charset="-122"/>
                <a:cs typeface="楷体" panose="02010609060101010101" charset="-122"/>
              </a:rPr>
              <a:t>政要论</a:t>
            </a:r>
            <a:r>
              <a:rPr sz="4000" b="1">
                <a:solidFill>
                  <a:schemeClr val="dk1"/>
                </a:solidFill>
                <a:latin typeface="楷体" panose="02010609060101010101" charset="-122"/>
                <a:ea typeface="楷体" panose="02010609060101010101" charset="-122"/>
                <a:cs typeface="楷体" panose="02010609060101010101" charset="-122"/>
              </a:rPr>
              <a:t>》</a:t>
            </a:r>
            <a:endParaRPr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3517265" y="2033270"/>
            <a:ext cx="5560695" cy="2331085"/>
          </a:xfrm>
          <a:prstGeom prst="rect">
            <a:avLst/>
          </a:prstGeom>
          <a:noFill/>
        </p:spPr>
        <p:txBody>
          <a:bodyPr wrap="square" rtlCol="0">
            <a:spAutoFit/>
          </a:bodyPr>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我无欲而民自朴。</a:t>
            </a:r>
            <a:endParaRPr lang="zh-CN" altLang="en-US" sz="4200" b="1">
              <a:solidFill>
                <a:schemeClr val="dk1"/>
              </a:solidFill>
              <a:latin typeface="楷体" panose="02010609060101010101" charset="-122"/>
              <a:ea typeface="楷体" panose="02010609060101010101" charset="-122"/>
              <a:cs typeface="楷体" panose="02010609060101010101" charset="-122"/>
            </a:endParaRPr>
          </a:p>
          <a:p>
            <a:pPr algn="r">
              <a:lnSpc>
                <a:spcPct val="210000"/>
              </a:lnSpc>
            </a:pPr>
            <a:r>
              <a:rPr sz="4000" b="1">
                <a:solidFill>
                  <a:schemeClr val="dk1"/>
                </a:solidFill>
                <a:latin typeface="楷体" panose="02010609060101010101" charset="-122"/>
                <a:ea typeface="楷体" panose="02010609060101010101" charset="-122"/>
                <a:cs typeface="楷体" panose="02010609060101010101" charset="-122"/>
              </a:rPr>
              <a:t>《</a:t>
            </a:r>
            <a:r>
              <a:rPr lang="zh-CN" sz="4000" b="1">
                <a:solidFill>
                  <a:schemeClr val="dk1"/>
                </a:solidFill>
                <a:latin typeface="楷体" panose="02010609060101010101" charset="-122"/>
                <a:ea typeface="楷体" panose="02010609060101010101" charset="-122"/>
                <a:cs typeface="楷体" panose="02010609060101010101" charset="-122"/>
              </a:rPr>
              <a:t>老子</a:t>
            </a:r>
            <a:r>
              <a:rPr sz="4000" b="1">
                <a:solidFill>
                  <a:schemeClr val="dk1"/>
                </a:solidFill>
                <a:latin typeface="楷体" panose="02010609060101010101" charset="-122"/>
                <a:ea typeface="楷体" panose="02010609060101010101" charset="-122"/>
                <a:cs typeface="楷体" panose="02010609060101010101" charset="-122"/>
              </a:rPr>
              <a:t>》</a:t>
            </a:r>
            <a:endParaRPr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823595" y="1605915"/>
            <a:ext cx="10544175" cy="3439795"/>
          </a:xfrm>
          <a:prstGeom prst="rect">
            <a:avLst/>
          </a:prstGeom>
          <a:noFill/>
        </p:spPr>
        <p:txBody>
          <a:bodyPr wrap="square" rtlCol="0">
            <a:spAutoFit/>
          </a:bodyPr>
          <a:p>
            <a:pPr algn="just">
              <a:lnSpc>
                <a:spcPct val="140000"/>
              </a:lnSpc>
            </a:pPr>
            <a:r>
              <a:rPr lang="zh-CN" altLang="en-US" sz="4200" b="1">
                <a:solidFill>
                  <a:schemeClr val="dk1"/>
                </a:solidFill>
                <a:latin typeface="楷体" panose="02010609060101010101" charset="-122"/>
                <a:ea typeface="楷体" panose="02010609060101010101" charset="-122"/>
                <a:cs typeface="楷体" panose="02010609060101010101" charset="-122"/>
              </a:rPr>
              <a:t>夫怀璧玉，要环佩，服名宝，藏珍怪，玉斗酌酒，金罍刻镂，所以夸小人之目者也。</a:t>
            </a:r>
            <a:endParaRPr lang="zh-CN" altLang="en-US" sz="4100" b="1">
              <a:solidFill>
                <a:schemeClr val="dk1"/>
              </a:solidFill>
              <a:latin typeface="楷体" panose="02010609060101010101" charset="-122"/>
              <a:ea typeface="楷体" panose="02010609060101010101" charset="-122"/>
              <a:cs typeface="楷体" panose="02010609060101010101" charset="-122"/>
            </a:endParaRPr>
          </a:p>
          <a:p>
            <a:pPr algn="r">
              <a:lnSpc>
                <a:spcPct val="250000"/>
              </a:lnSpc>
            </a:pPr>
            <a:r>
              <a:rPr sz="4000" b="1">
                <a:solidFill>
                  <a:schemeClr val="dk1"/>
                </a:solidFill>
                <a:latin typeface="楷体" panose="02010609060101010101" charset="-122"/>
                <a:ea typeface="楷体" panose="02010609060101010101" charset="-122"/>
                <a:cs typeface="楷体" panose="02010609060101010101" charset="-122"/>
              </a:rPr>
              <a:t>《群书治要·新语》</a:t>
            </a:r>
            <a:endParaRPr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824230" y="1734185"/>
            <a:ext cx="10544175" cy="2719705"/>
          </a:xfrm>
          <a:prstGeom prst="rect">
            <a:avLst/>
          </a:prstGeom>
          <a:noFill/>
        </p:spPr>
        <p:txBody>
          <a:bodyPr wrap="square" rtlCol="0">
            <a:spAutoFit/>
          </a:bodyPr>
          <a:p>
            <a:pPr algn="just">
              <a:lnSpc>
                <a:spcPct val="140000"/>
              </a:lnSpc>
            </a:pPr>
            <a:r>
              <a:rPr lang="zh-CN" altLang="en-US" sz="4200" b="1">
                <a:solidFill>
                  <a:schemeClr val="dk1"/>
                </a:solidFill>
                <a:latin typeface="楷体" panose="02010609060101010101" charset="-122"/>
                <a:ea typeface="楷体" panose="02010609060101010101" charset="-122"/>
                <a:cs typeface="楷体" panose="02010609060101010101" charset="-122"/>
              </a:rPr>
              <a:t>高台百仞，金城文画，所以疲百姓之力者也。</a:t>
            </a:r>
            <a:endParaRPr lang="zh-CN" altLang="en-US" sz="4100" b="1">
              <a:solidFill>
                <a:schemeClr val="dk1"/>
              </a:solidFill>
              <a:latin typeface="楷体" panose="02010609060101010101" charset="-122"/>
              <a:ea typeface="楷体" panose="02010609060101010101" charset="-122"/>
              <a:cs typeface="楷体" panose="02010609060101010101" charset="-122"/>
            </a:endParaRPr>
          </a:p>
          <a:p>
            <a:pPr algn="r">
              <a:lnSpc>
                <a:spcPct val="280000"/>
              </a:lnSpc>
            </a:pPr>
            <a:r>
              <a:rPr sz="4000" b="1">
                <a:solidFill>
                  <a:schemeClr val="dk1"/>
                </a:solidFill>
                <a:latin typeface="楷体" panose="02010609060101010101" charset="-122"/>
                <a:ea typeface="楷体" panose="02010609060101010101" charset="-122"/>
                <a:cs typeface="楷体" panose="02010609060101010101" charset="-122"/>
              </a:rPr>
              <a:t>《群书治要·新语》</a:t>
            </a:r>
            <a:endParaRPr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759460" y="1605915"/>
            <a:ext cx="10672445" cy="3645535"/>
          </a:xfrm>
          <a:prstGeom prst="rect">
            <a:avLst/>
          </a:prstGeom>
          <a:noFill/>
        </p:spPr>
        <p:txBody>
          <a:bodyPr wrap="square" rtlCol="0">
            <a:spAutoFit/>
          </a:bodyPr>
          <a:p>
            <a:pPr algn="just">
              <a:lnSpc>
                <a:spcPct val="140000"/>
              </a:lnSpc>
            </a:pPr>
            <a:r>
              <a:rPr lang="zh-CN" altLang="en-US" sz="4200" b="1">
                <a:solidFill>
                  <a:schemeClr val="dk1"/>
                </a:solidFill>
                <a:latin typeface="楷体" panose="02010609060101010101" charset="-122"/>
                <a:ea typeface="楷体" panose="02010609060101010101" charset="-122"/>
                <a:cs typeface="楷体" panose="02010609060101010101" charset="-122"/>
              </a:rPr>
              <a:t>故圣人卑宫室而高道德，恶衣服而勤仁义；不损其行以好其容，不亏其德以饰其身。</a:t>
            </a:r>
            <a:endParaRPr lang="zh-CN" altLang="en-US" sz="42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endParaRPr lang="zh-CN" altLang="en-US" sz="4100" b="1">
              <a:solidFill>
                <a:schemeClr val="dk1"/>
              </a:solidFill>
              <a:latin typeface="楷体" panose="02010609060101010101" charset="-122"/>
              <a:ea typeface="楷体" panose="02010609060101010101" charset="-122"/>
              <a:cs typeface="楷体" panose="02010609060101010101" charset="-122"/>
            </a:endParaRPr>
          </a:p>
          <a:p>
            <a:pPr algn="r">
              <a:lnSpc>
                <a:spcPct val="140000"/>
              </a:lnSpc>
            </a:pPr>
            <a:r>
              <a:rPr sz="4000" b="1">
                <a:solidFill>
                  <a:schemeClr val="dk1"/>
                </a:solidFill>
                <a:latin typeface="楷体" panose="02010609060101010101" charset="-122"/>
                <a:ea typeface="楷体" panose="02010609060101010101" charset="-122"/>
                <a:cs typeface="楷体" panose="02010609060101010101" charset="-122"/>
              </a:rPr>
              <a:t>《群书治要·新语》</a:t>
            </a:r>
            <a:endParaRPr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16635" y="2096135"/>
            <a:ext cx="9831705" cy="2306955"/>
          </a:xfrm>
          <a:prstGeom prst="rect">
            <a:avLst/>
          </a:prstGeom>
          <a:noFill/>
        </p:spPr>
        <p:txBody>
          <a:bodyPr wrap="square" rtlCol="0">
            <a:spAutoFit/>
          </a:bodyPr>
          <a:p>
            <a:r>
              <a:rPr lang="zh-CN" altLang="en-US" sz="3600"/>
              <a:t>一、为什么要坚持马克思主义基本原理同中华优秀传统文化相结合？（为什么结合？）</a:t>
            </a:r>
            <a:endParaRPr lang="zh-CN" altLang="en-US" sz="3600"/>
          </a:p>
          <a:p>
            <a:endParaRPr lang="zh-CN" altLang="en-US" sz="3600"/>
          </a:p>
          <a:p>
            <a:endParaRPr lang="zh-CN" altLang="en-US" sz="360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1673225" y="1606550"/>
            <a:ext cx="8846185" cy="3645535"/>
          </a:xfrm>
          <a:prstGeom prst="rect">
            <a:avLst/>
          </a:prstGeom>
          <a:noFill/>
        </p:spPr>
        <p:txBody>
          <a:bodyPr wrap="square" rtlCol="0">
            <a:spAutoFit/>
          </a:bodyPr>
          <a:p>
            <a:pPr algn="just">
              <a:lnSpc>
                <a:spcPct val="140000"/>
              </a:lnSpc>
            </a:pPr>
            <a:r>
              <a:rPr lang="zh-CN" altLang="en-US" sz="4200" b="1">
                <a:solidFill>
                  <a:schemeClr val="dk1"/>
                </a:solidFill>
                <a:latin typeface="楷体" panose="02010609060101010101" charset="-122"/>
                <a:ea typeface="楷体" panose="02010609060101010101" charset="-122"/>
                <a:cs typeface="楷体" panose="02010609060101010101" charset="-122"/>
              </a:rPr>
              <a:t>国不兴不事之功，家不藏不用之器，</a:t>
            </a:r>
            <a:endParaRPr lang="zh-CN" altLang="en-US" sz="42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4200" b="1">
                <a:solidFill>
                  <a:schemeClr val="dk1"/>
                </a:solidFill>
                <a:latin typeface="楷体" panose="02010609060101010101" charset="-122"/>
                <a:ea typeface="楷体" panose="02010609060101010101" charset="-122"/>
                <a:cs typeface="楷体" panose="02010609060101010101" charset="-122"/>
              </a:rPr>
              <a:t>所以稀力役而省贡献也。</a:t>
            </a:r>
            <a:endParaRPr lang="zh-CN" altLang="en-US" sz="42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endParaRPr lang="zh-CN" altLang="en-US" sz="4100" b="1">
              <a:solidFill>
                <a:schemeClr val="dk1"/>
              </a:solidFill>
              <a:latin typeface="楷体" panose="02010609060101010101" charset="-122"/>
              <a:ea typeface="楷体" panose="02010609060101010101" charset="-122"/>
              <a:cs typeface="楷体" panose="02010609060101010101" charset="-122"/>
            </a:endParaRPr>
          </a:p>
          <a:p>
            <a:pPr algn="r">
              <a:lnSpc>
                <a:spcPct val="140000"/>
              </a:lnSpc>
            </a:pPr>
            <a:r>
              <a:rPr sz="4000" b="1">
                <a:solidFill>
                  <a:schemeClr val="dk1"/>
                </a:solidFill>
                <a:latin typeface="楷体" panose="02010609060101010101" charset="-122"/>
                <a:ea typeface="楷体" panose="02010609060101010101" charset="-122"/>
                <a:cs typeface="楷体" panose="02010609060101010101" charset="-122"/>
              </a:rPr>
              <a:t>《群书治要·新语》</a:t>
            </a:r>
            <a:endParaRPr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1003300" y="1628140"/>
            <a:ext cx="10699750" cy="3601720"/>
          </a:xfrm>
          <a:prstGeom prst="rect">
            <a:avLst/>
          </a:prstGeom>
          <a:noFill/>
        </p:spPr>
        <p:txBody>
          <a:bodyPr wrap="square" rtlCol="0">
            <a:spAutoFit/>
          </a:bodyPr>
          <a:p>
            <a:pPr algn="just">
              <a:lnSpc>
                <a:spcPct val="140000"/>
              </a:lnSpc>
            </a:pPr>
            <a:r>
              <a:rPr lang="zh-CN" altLang="en-US" sz="4100" b="1">
                <a:solidFill>
                  <a:schemeClr val="dk1"/>
                </a:solidFill>
                <a:latin typeface="楷体" panose="02010609060101010101" charset="-122"/>
                <a:ea typeface="楷体" panose="02010609060101010101" charset="-122"/>
                <a:cs typeface="楷体" panose="02010609060101010101" charset="-122"/>
              </a:rPr>
              <a:t>璧玉珠玑不御于上，则玩好之物弃于下；</a:t>
            </a:r>
            <a:endParaRPr lang="zh-CN" altLang="en-US" sz="41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4100" b="1">
                <a:solidFill>
                  <a:schemeClr val="dk1"/>
                </a:solidFill>
                <a:latin typeface="楷体" panose="02010609060101010101" charset="-122"/>
                <a:ea typeface="楷体" panose="02010609060101010101" charset="-122"/>
                <a:cs typeface="楷体" panose="02010609060101010101" charset="-122"/>
              </a:rPr>
              <a:t>琱琢刻画之类不纳于君，则淫伎曲巧绝于下。</a:t>
            </a:r>
            <a:endParaRPr lang="zh-CN" altLang="en-US" sz="40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endParaRPr lang="zh-CN" altLang="en-US" sz="4100" b="1">
              <a:solidFill>
                <a:schemeClr val="dk1"/>
              </a:solidFill>
              <a:latin typeface="楷体" panose="02010609060101010101" charset="-122"/>
              <a:ea typeface="楷体" panose="02010609060101010101" charset="-122"/>
              <a:cs typeface="楷体" panose="02010609060101010101" charset="-122"/>
            </a:endParaRPr>
          </a:p>
          <a:p>
            <a:pPr algn="r">
              <a:lnSpc>
                <a:spcPct val="140000"/>
              </a:lnSpc>
            </a:pPr>
            <a:r>
              <a:rPr sz="4000" b="1">
                <a:solidFill>
                  <a:schemeClr val="dk1"/>
                </a:solidFill>
                <a:latin typeface="楷体" panose="02010609060101010101" charset="-122"/>
                <a:ea typeface="楷体" panose="02010609060101010101" charset="-122"/>
                <a:cs typeface="楷体" panose="02010609060101010101" charset="-122"/>
              </a:rPr>
              <a:t>《群书治要·新语》</a:t>
            </a:r>
            <a:endParaRPr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1029335" y="1208405"/>
            <a:ext cx="10132695" cy="4159885"/>
          </a:xfrm>
          <a:prstGeom prst="rect">
            <a:avLst/>
          </a:prstGeom>
          <a:noFill/>
        </p:spPr>
        <p:txBody>
          <a:bodyPr wrap="square" rtlCol="0">
            <a:spAutoFit/>
          </a:bodyPr>
          <a:p>
            <a:pPr algn="just">
              <a:lnSpc>
                <a:spcPct val="140000"/>
              </a:lnSpc>
            </a:pPr>
            <a:r>
              <a:rPr lang="zh-CN" altLang="en-US" sz="4200" b="1">
                <a:solidFill>
                  <a:schemeClr val="dk1"/>
                </a:solidFill>
                <a:latin typeface="楷体" panose="02010609060101010101" charset="-122"/>
                <a:ea typeface="楷体" panose="02010609060101010101" charset="-122"/>
                <a:cs typeface="楷体" panose="02010609060101010101" charset="-122"/>
              </a:rPr>
              <a:t>夫释农桑之事，入山海，采珠玑，捕豹翠，消筋力，散布帛，以极耳目之好，快淫侈之心，岂不谬哉。</a:t>
            </a:r>
            <a:endParaRPr lang="zh-CN" altLang="en-US" sz="4100" b="1">
              <a:solidFill>
                <a:schemeClr val="dk1"/>
              </a:solidFill>
              <a:latin typeface="楷体" panose="02010609060101010101" charset="-122"/>
              <a:ea typeface="楷体" panose="02010609060101010101" charset="-122"/>
              <a:cs typeface="楷体" panose="02010609060101010101" charset="-122"/>
            </a:endParaRPr>
          </a:p>
          <a:p>
            <a:pPr algn="r">
              <a:lnSpc>
                <a:spcPct val="220000"/>
              </a:lnSpc>
            </a:pPr>
            <a:r>
              <a:rPr sz="4000" b="1">
                <a:solidFill>
                  <a:schemeClr val="dk1"/>
                </a:solidFill>
                <a:latin typeface="楷体" panose="02010609060101010101" charset="-122"/>
                <a:ea typeface="楷体" panose="02010609060101010101" charset="-122"/>
                <a:cs typeface="楷体" panose="02010609060101010101" charset="-122"/>
              </a:rPr>
              <a:t>《群书治要·新语》</a:t>
            </a:r>
            <a:endParaRPr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316865" y="92075"/>
            <a:ext cx="11558270" cy="6673850"/>
          </a:xfrm>
          <a:prstGeom prst="rect">
            <a:avLst/>
          </a:prstGeom>
          <a:noFill/>
        </p:spPr>
        <p:txBody>
          <a:bodyPr wrap="square" rtlCol="0">
            <a:spAutoFit/>
          </a:bodyPr>
          <a:p>
            <a:pPr algn="just">
              <a:lnSpc>
                <a:spcPct val="120000"/>
              </a:lnSpc>
            </a:pPr>
            <a:r>
              <a:rPr lang="en-US" altLang="zh-CN" sz="3700" b="1">
                <a:solidFill>
                  <a:schemeClr val="dk1"/>
                </a:solidFill>
                <a:latin typeface="楷体" panose="02010609060101010101" charset="-122"/>
                <a:ea typeface="楷体" panose="02010609060101010101" charset="-122"/>
                <a:cs typeface="楷体" panose="02010609060101010101" charset="-122"/>
              </a:rPr>
              <a:t>    </a:t>
            </a:r>
            <a:r>
              <a:rPr lang="zh-CN" altLang="en-US" sz="3700" b="1">
                <a:solidFill>
                  <a:schemeClr val="dk1"/>
                </a:solidFill>
                <a:latin typeface="楷体" panose="02010609060101010101" charset="-122"/>
                <a:ea typeface="楷体" panose="02010609060101010101" charset="-122"/>
                <a:cs typeface="楷体" panose="02010609060101010101" charset="-122"/>
              </a:rPr>
              <a:t>有些领导干部爱忆苦思甜，口头上说是穷苦家庭出身，是党和人民培养了自己，但言行不一，心里想的是自己当上官了，终于可以扬眉吐气了，要好好享受一下当官的尊荣，摆起官架子来比谁都大。享乐主义实质是革命意志衰退、奋斗精神消减，根源是世界观、人生观、价值观不正确，拈轻怕重，贪图安逸，追求感官享受。奢靡之风实质是剥削阶级思想和腐朽生活方式的反映，根源是思想堕落、物欲膨胀，灯红酒绿，纸醉金迷。</a:t>
            </a:r>
            <a:endParaRPr lang="zh-CN" altLang="en-US" sz="3700" b="1">
              <a:solidFill>
                <a:schemeClr val="dk1"/>
              </a:solidFill>
              <a:latin typeface="楷体" panose="02010609060101010101" charset="-122"/>
              <a:ea typeface="楷体" panose="02010609060101010101" charset="-122"/>
              <a:cs typeface="楷体" panose="02010609060101010101" charset="-122"/>
            </a:endParaRPr>
          </a:p>
          <a:p>
            <a:pPr algn="r">
              <a:lnSpc>
                <a:spcPct val="170000"/>
              </a:lnSpc>
            </a:pPr>
            <a:r>
              <a:rPr lang="zh-CN" altLang="en-US" sz="2800" b="1">
                <a:solidFill>
                  <a:schemeClr val="dk1"/>
                </a:solidFill>
                <a:latin typeface="楷体" panose="02010609060101010101" charset="-122"/>
                <a:ea typeface="楷体" panose="02010609060101010101" charset="-122"/>
                <a:cs typeface="楷体" panose="02010609060101010101" charset="-122"/>
              </a:rPr>
              <a:t>习近平总书记在2013年7月11日、12日</a:t>
            </a:r>
            <a:endParaRPr lang="zh-CN" altLang="en-US" sz="2800" b="1">
              <a:solidFill>
                <a:schemeClr val="dk1"/>
              </a:solidFill>
              <a:latin typeface="楷体" panose="02010609060101010101" charset="-122"/>
              <a:ea typeface="楷体" panose="02010609060101010101" charset="-122"/>
              <a:cs typeface="楷体" panose="02010609060101010101" charset="-122"/>
            </a:endParaRPr>
          </a:p>
          <a:p>
            <a:pPr algn="r">
              <a:lnSpc>
                <a:spcPct val="90000"/>
              </a:lnSpc>
            </a:pPr>
            <a:r>
              <a:rPr lang="zh-CN" altLang="en-US" sz="2800" b="1">
                <a:solidFill>
                  <a:schemeClr val="dk1"/>
                </a:solidFill>
                <a:latin typeface="楷体" panose="02010609060101010101" charset="-122"/>
                <a:ea typeface="楷体" panose="02010609060101010101" charset="-122"/>
                <a:cs typeface="楷体" panose="02010609060101010101" charset="-122"/>
              </a:rPr>
              <a:t>河北调研指导党的群众路线教育实践活动时的讲话</a:t>
            </a:r>
            <a:endParaRPr lang="zh-CN" altLang="en-US" sz="28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3198495" y="2058670"/>
            <a:ext cx="6419850" cy="2270125"/>
          </a:xfrm>
          <a:prstGeom prst="rect">
            <a:avLst/>
          </a:prstGeom>
          <a:noFill/>
        </p:spPr>
        <p:txBody>
          <a:bodyPr wrap="square" rtlCol="0">
            <a:spAutoFit/>
          </a:bodyPr>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国奢，则示之以俭。</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r">
              <a:lnSpc>
                <a:spcPct val="200000"/>
              </a:lnSpc>
            </a:pPr>
            <a:r>
              <a:rPr lang="zh-CN" altLang="en-US" sz="4000" b="1">
                <a:solidFill>
                  <a:schemeClr val="dk1"/>
                </a:solidFill>
                <a:latin typeface="楷体" panose="02010609060101010101" charset="-122"/>
                <a:ea typeface="楷体" panose="02010609060101010101" charset="-122"/>
                <a:cs typeface="楷体" panose="02010609060101010101" charset="-122"/>
              </a:rPr>
              <a:t>《礼记</a:t>
            </a:r>
            <a:r>
              <a:rPr lang="en-US" altLang="zh-CN" sz="4000" b="1">
                <a:solidFill>
                  <a:schemeClr val="dk1"/>
                </a:solidFill>
                <a:latin typeface="楷体" panose="02010609060101010101" charset="-122"/>
                <a:ea typeface="楷体" panose="02010609060101010101" charset="-122"/>
                <a:cs typeface="楷体" panose="02010609060101010101" charset="-122"/>
              </a:rPr>
              <a:t>·檀弓下</a:t>
            </a:r>
            <a:r>
              <a:rPr lang="zh-CN" altLang="en-US" sz="4000" b="1">
                <a:solidFill>
                  <a:schemeClr val="dk1"/>
                </a:solidFill>
                <a:latin typeface="楷体" panose="02010609060101010101" charset="-122"/>
                <a:ea typeface="楷体" panose="02010609060101010101" charset="-122"/>
                <a:cs typeface="楷体" panose="02010609060101010101" charset="-122"/>
              </a:rPr>
              <a:t>》</a:t>
            </a: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文本框 2"/>
          <p:cNvSpPr txBox="1"/>
          <p:nvPr/>
        </p:nvSpPr>
        <p:spPr>
          <a:xfrm>
            <a:off x="1275080" y="2204720"/>
            <a:ext cx="10061575" cy="737235"/>
          </a:xfrm>
          <a:prstGeom prst="rect">
            <a:avLst/>
          </a:prstGeom>
          <a:noFill/>
        </p:spPr>
        <p:txBody>
          <a:bodyPr wrap="square" rtlCol="0">
            <a:spAutoFit/>
          </a:bodyPr>
          <a:p>
            <a:r>
              <a:rPr lang="en-US" altLang="zh-CN" sz="4200">
                <a:latin typeface="黑体" panose="02010609060101010101" charset="-122"/>
                <a:ea typeface="黑体" panose="02010609060101010101" charset="-122"/>
              </a:rPr>
              <a:t>3</a:t>
            </a:r>
            <a:r>
              <a:rPr lang="zh-CN" altLang="en-US" sz="4200">
                <a:latin typeface="黑体" panose="02010609060101010101" charset="-122"/>
                <a:ea typeface="黑体" panose="02010609060101010101" charset="-122"/>
              </a:rPr>
              <a:t>）</a:t>
            </a:r>
            <a:r>
              <a:rPr lang="en-US" altLang="zh-CN" sz="4200">
                <a:latin typeface="黑体" panose="02010609060101010101" charset="-122"/>
                <a:ea typeface="黑体" panose="02010609060101010101" charset="-122"/>
              </a:rPr>
              <a:t>.</a:t>
            </a:r>
            <a:r>
              <a:rPr lang="zh-CN" altLang="en-US" sz="4200">
                <a:latin typeface="黑体" panose="02010609060101010101" charset="-122"/>
                <a:ea typeface="黑体" panose="02010609060101010101" charset="-122"/>
              </a:rPr>
              <a:t>实现共同富裕需要关扶困难弱势群体</a:t>
            </a:r>
            <a:endParaRPr lang="zh-CN" altLang="en-US" sz="4200">
              <a:latin typeface="黑体" panose="02010609060101010101" charset="-122"/>
              <a:ea typeface="黑体" panose="02010609060101010101" charset="-122"/>
            </a:endParaRPr>
          </a:p>
        </p:txBody>
      </p:sp>
    </p:spTree>
    <p:custDataLst>
      <p:tags r:id="rId2"/>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727710" y="398780"/>
            <a:ext cx="10735945" cy="6061075"/>
          </a:xfrm>
          <a:prstGeom prst="rect">
            <a:avLst/>
          </a:prstGeom>
          <a:noFill/>
        </p:spPr>
        <p:txBody>
          <a:bodyPr wrap="square" rtlCol="0">
            <a:spAutoFit/>
          </a:bodyPr>
          <a:p>
            <a:pPr algn="just">
              <a:lnSpc>
                <a:spcPct val="140000"/>
              </a:lnSpc>
            </a:pPr>
            <a:r>
              <a:rPr lang="zh-CN" altLang="en-US" sz="4400" b="1">
                <a:solidFill>
                  <a:schemeClr val="dk1"/>
                </a:solidFill>
                <a:latin typeface="汉仪尚巍手书W" charset="0"/>
                <a:ea typeface="楷体" panose="02010609060101010101" charset="-122"/>
                <a:cs typeface="汉仪尚巍手书W" charset="0"/>
              </a:rPr>
              <a:t>仲春之月，养幼少，存诸孤。</a:t>
            </a:r>
            <a:endParaRPr lang="zh-CN" altLang="en-US" sz="4400" b="1">
              <a:solidFill>
                <a:schemeClr val="dk1"/>
              </a:solidFill>
              <a:latin typeface="汉仪尚巍手书W" charset="0"/>
              <a:ea typeface="楷体" panose="02010609060101010101" charset="-122"/>
              <a:cs typeface="汉仪尚巍手书W" charset="0"/>
            </a:endParaRPr>
          </a:p>
          <a:p>
            <a:pPr algn="just">
              <a:lnSpc>
                <a:spcPct val="140000"/>
              </a:lnSpc>
            </a:pPr>
            <a:r>
              <a:rPr lang="zh-CN" altLang="en-US" sz="4400" b="1">
                <a:solidFill>
                  <a:schemeClr val="dk1"/>
                </a:solidFill>
                <a:latin typeface="汉仪尚巍手书W" charset="0"/>
                <a:ea typeface="楷体" panose="02010609060101010101" charset="-122"/>
                <a:cs typeface="汉仪尚巍手书W" charset="0"/>
              </a:rPr>
              <a:t>季春之月，天子布德行惠，命有司发仓廪，赐贫穷，振乏绝。</a:t>
            </a:r>
            <a:endParaRPr lang="zh-CN" altLang="en-US" sz="4400" b="1">
              <a:solidFill>
                <a:schemeClr val="dk1"/>
              </a:solidFill>
              <a:latin typeface="汉仪尚巍手书W" charset="0"/>
              <a:ea typeface="楷体" panose="02010609060101010101" charset="-122"/>
              <a:cs typeface="汉仪尚巍手书W" charset="0"/>
            </a:endParaRPr>
          </a:p>
          <a:p>
            <a:pPr algn="just">
              <a:lnSpc>
                <a:spcPct val="140000"/>
              </a:lnSpc>
            </a:pPr>
            <a:r>
              <a:rPr lang="zh-CN" altLang="en-US" sz="4400" b="1">
                <a:solidFill>
                  <a:schemeClr val="dk1"/>
                </a:solidFill>
                <a:latin typeface="汉仪尚巍手书W" charset="0"/>
                <a:ea typeface="楷体" panose="02010609060101010101" charset="-122"/>
                <a:cs typeface="汉仪尚巍手书W" charset="0"/>
              </a:rPr>
              <a:t>仲秋之月，养衰老，授几杖。</a:t>
            </a:r>
            <a:endParaRPr lang="zh-CN" altLang="en-US" sz="4400" b="1">
              <a:solidFill>
                <a:schemeClr val="dk1"/>
              </a:solidFill>
              <a:latin typeface="汉仪尚巍手书W" charset="0"/>
              <a:ea typeface="楷体" panose="02010609060101010101" charset="-122"/>
              <a:cs typeface="汉仪尚巍手书W" charset="0"/>
            </a:endParaRPr>
          </a:p>
          <a:p>
            <a:pPr algn="just">
              <a:lnSpc>
                <a:spcPct val="140000"/>
              </a:lnSpc>
            </a:pPr>
            <a:r>
              <a:rPr lang="zh-CN" altLang="en-US" sz="4400" b="1">
                <a:solidFill>
                  <a:schemeClr val="dk1"/>
                </a:solidFill>
                <a:latin typeface="汉仪尚巍手书W" charset="0"/>
                <a:ea typeface="楷体" panose="02010609060101010101" charset="-122"/>
                <a:cs typeface="汉仪尚巍手书W" charset="0"/>
              </a:rPr>
              <a:t>孟冬之月，赏死事，恤孤寡。</a:t>
            </a:r>
            <a:endParaRPr lang="zh-CN" altLang="en-US" sz="4400" b="1">
              <a:solidFill>
                <a:schemeClr val="dk1"/>
              </a:solidFill>
              <a:latin typeface="汉仪尚巍手书W" charset="0"/>
              <a:ea typeface="楷体" panose="02010609060101010101" charset="-122"/>
              <a:cs typeface="汉仪尚巍手书W" charset="0"/>
            </a:endParaRPr>
          </a:p>
          <a:p>
            <a:pPr algn="r">
              <a:lnSpc>
                <a:spcPct val="200000"/>
              </a:lnSpc>
            </a:pPr>
            <a:r>
              <a:rPr sz="4000" b="1">
                <a:solidFill>
                  <a:schemeClr val="dk1"/>
                </a:solidFill>
                <a:latin typeface="楷体" panose="02010609060101010101" charset="-122"/>
                <a:ea typeface="楷体" panose="02010609060101010101" charset="-122"/>
                <a:cs typeface="楷体" panose="02010609060101010101" charset="-122"/>
              </a:rPr>
              <a:t>《礼记</a:t>
            </a:r>
            <a:r>
              <a:rPr lang="en-US" sz="4000" b="1">
                <a:solidFill>
                  <a:schemeClr val="dk1"/>
                </a:solidFill>
                <a:latin typeface="楷体" panose="02010609060101010101" charset="-122"/>
                <a:ea typeface="楷体" panose="02010609060101010101" charset="-122"/>
                <a:cs typeface="楷体" panose="02010609060101010101" charset="-122"/>
              </a:rPr>
              <a:t>·</a:t>
            </a:r>
            <a:r>
              <a:rPr sz="4000" b="1">
                <a:solidFill>
                  <a:schemeClr val="dk1"/>
                </a:solidFill>
                <a:latin typeface="楷体" panose="02010609060101010101" charset="-122"/>
                <a:ea typeface="楷体" panose="02010609060101010101" charset="-122"/>
                <a:cs typeface="楷体" panose="02010609060101010101" charset="-122"/>
              </a:rPr>
              <a:t>月令》</a:t>
            </a:r>
            <a:endParaRPr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316865" y="1703705"/>
            <a:ext cx="11558270" cy="3450590"/>
          </a:xfrm>
          <a:prstGeom prst="rect">
            <a:avLst/>
          </a:prstGeom>
          <a:noFill/>
        </p:spPr>
        <p:txBody>
          <a:bodyPr wrap="square" rtlCol="0">
            <a:spAutoFit/>
          </a:bodyPr>
          <a:p>
            <a:pPr indent="1117600" algn="just" fontAlgn="auto">
              <a:lnSpc>
                <a:spcPct val="120000"/>
              </a:lnSpc>
              <a:extLst>
                <a:ext uri="{35155182-B16C-46BC-9424-99874614C6A1}">
                  <wpsdc:indentchars xmlns:wpsdc="http://www.wps.cn/officeDocument/2017/drawingmlCustomData" val="200" checksum="2678315250"/>
                </a:ext>
              </a:extLst>
            </a:pPr>
            <a:r>
              <a:rPr lang="zh-CN" altLang="en-US" sz="4400" b="1">
                <a:solidFill>
                  <a:schemeClr val="dk1"/>
                </a:solidFill>
                <a:latin typeface="楷体" panose="02010609060101010101" charset="-122"/>
                <a:ea typeface="楷体" panose="02010609060101010101" charset="-122"/>
                <a:cs typeface="楷体" panose="02010609060101010101" charset="-122"/>
              </a:rPr>
              <a:t>我国脱贫攻坚战取得了全面胜利！</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just">
              <a:lnSpc>
                <a:spcPct val="120000"/>
              </a:lnSpc>
            </a:pPr>
            <a:endParaRPr lang="zh-CN" altLang="en-US" sz="3700" b="1">
              <a:solidFill>
                <a:schemeClr val="dk1"/>
              </a:solidFill>
              <a:latin typeface="楷体" panose="02010609060101010101" charset="-122"/>
              <a:ea typeface="楷体" panose="02010609060101010101" charset="-122"/>
              <a:cs typeface="楷体" panose="02010609060101010101" charset="-122"/>
            </a:endParaRPr>
          </a:p>
          <a:p>
            <a:pPr algn="just">
              <a:lnSpc>
                <a:spcPct val="120000"/>
              </a:lnSpc>
            </a:pPr>
            <a:endParaRPr lang="zh-CN" altLang="en-US" sz="3700" b="1">
              <a:solidFill>
                <a:schemeClr val="dk1"/>
              </a:solidFill>
              <a:latin typeface="楷体" panose="02010609060101010101" charset="-122"/>
              <a:ea typeface="楷体" panose="02010609060101010101" charset="-122"/>
              <a:cs typeface="楷体" panose="02010609060101010101" charset="-122"/>
            </a:endParaRPr>
          </a:p>
          <a:p>
            <a:pPr algn="r">
              <a:lnSpc>
                <a:spcPct val="120000"/>
              </a:lnSpc>
            </a:pPr>
            <a:r>
              <a:rPr lang="en-US" altLang="zh-CN" sz="3200" b="1">
                <a:solidFill>
                  <a:schemeClr val="dk1"/>
                </a:solidFill>
                <a:latin typeface="楷体" panose="02010609060101010101" charset="-122"/>
                <a:ea typeface="楷体" panose="02010609060101010101" charset="-122"/>
                <a:cs typeface="楷体" panose="02010609060101010101" charset="-122"/>
                <a:sym typeface="+mn-ea"/>
              </a:rPr>
              <a:t>习近平总书记</a:t>
            </a:r>
            <a:r>
              <a:rPr lang="zh-CN" altLang="en-US" sz="3200" b="1">
                <a:solidFill>
                  <a:schemeClr val="dk1"/>
                </a:solidFill>
                <a:latin typeface="楷体" panose="02010609060101010101" charset="-122"/>
                <a:ea typeface="楷体" panose="02010609060101010101" charset="-122"/>
                <a:cs typeface="楷体" panose="02010609060101010101" charset="-122"/>
                <a:sym typeface="+mn-ea"/>
              </a:rPr>
              <a:t>在</a:t>
            </a:r>
            <a:r>
              <a:rPr lang="zh-CN" altLang="en-US" sz="3200" b="1">
                <a:solidFill>
                  <a:schemeClr val="dk1"/>
                </a:solidFill>
                <a:latin typeface="楷体" panose="02010609060101010101" charset="-122"/>
                <a:ea typeface="楷体" panose="02010609060101010101" charset="-122"/>
                <a:cs typeface="楷体" panose="02010609060101010101" charset="-122"/>
              </a:rPr>
              <a:t>2021年2月25日</a:t>
            </a:r>
            <a:endParaRPr lang="zh-CN" altLang="en-US" sz="3200" b="1">
              <a:solidFill>
                <a:schemeClr val="dk1"/>
              </a:solidFill>
              <a:latin typeface="楷体" panose="02010609060101010101" charset="-122"/>
              <a:ea typeface="楷体" panose="02010609060101010101" charset="-122"/>
              <a:cs typeface="楷体" panose="02010609060101010101" charset="-122"/>
            </a:endParaRPr>
          </a:p>
          <a:p>
            <a:pPr algn="r">
              <a:lnSpc>
                <a:spcPct val="120000"/>
              </a:lnSpc>
            </a:pPr>
            <a:r>
              <a:rPr lang="zh-CN" altLang="en-US" sz="3200" b="1">
                <a:solidFill>
                  <a:schemeClr val="dk1"/>
                </a:solidFill>
                <a:latin typeface="楷体" panose="02010609060101010101" charset="-122"/>
                <a:ea typeface="楷体" panose="02010609060101010101" charset="-122"/>
                <a:cs typeface="楷体" panose="02010609060101010101" charset="-122"/>
              </a:rPr>
              <a:t>全国脱贫攻坚总结表彰大会</a:t>
            </a:r>
            <a:r>
              <a:rPr lang="en-US" altLang="zh-CN" sz="3200" b="1">
                <a:solidFill>
                  <a:schemeClr val="dk1"/>
                </a:solidFill>
                <a:latin typeface="楷体" panose="02010609060101010101" charset="-122"/>
                <a:ea typeface="楷体" panose="02010609060101010101" charset="-122"/>
                <a:cs typeface="楷体" panose="02010609060101010101" charset="-122"/>
                <a:sym typeface="+mn-ea"/>
              </a:rPr>
              <a:t>庄严宣告</a:t>
            </a:r>
            <a:endParaRPr lang="en-US" altLang="zh-CN" sz="3200" b="1">
              <a:solidFill>
                <a:schemeClr val="dk1"/>
              </a:solidFill>
              <a:latin typeface="楷体" panose="02010609060101010101" charset="-122"/>
              <a:ea typeface="楷体" panose="02010609060101010101" charset="-122"/>
              <a:cs typeface="楷体" panose="02010609060101010101" charset="-122"/>
              <a:sym typeface="+mn-ea"/>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399415" y="734695"/>
            <a:ext cx="11393805" cy="5388610"/>
          </a:xfrm>
          <a:prstGeom prst="rect">
            <a:avLst/>
          </a:prstGeom>
          <a:noFill/>
        </p:spPr>
        <p:txBody>
          <a:bodyPr wrap="square" rtlCol="0">
            <a:spAutoFit/>
          </a:bodyPr>
          <a:p>
            <a:pPr algn="just">
              <a:lnSpc>
                <a:spcPct val="140000"/>
              </a:lnSpc>
            </a:pPr>
            <a:r>
              <a:rPr lang="en-US" altLang="zh-CN" sz="4100" b="1">
                <a:solidFill>
                  <a:schemeClr val="dk1"/>
                </a:solidFill>
                <a:latin typeface="楷体" panose="02010609060101010101" charset="-122"/>
                <a:ea typeface="楷体" panose="02010609060101010101" charset="-122"/>
                <a:cs typeface="楷体" panose="02010609060101010101" charset="-122"/>
              </a:rPr>
              <a:t> </a:t>
            </a:r>
            <a:r>
              <a:rPr lang="zh-CN" altLang="en-US" sz="4100" b="1">
                <a:solidFill>
                  <a:schemeClr val="dk1"/>
                </a:solidFill>
                <a:latin typeface="楷体" panose="02010609060101010101" charset="-122"/>
                <a:ea typeface="楷体" panose="02010609060101010101" charset="-122"/>
                <a:cs typeface="楷体" panose="02010609060101010101" charset="-122"/>
                <a:sym typeface="+mn-ea"/>
              </a:rPr>
              <a:t>党的二十大报告中指出：</a:t>
            </a:r>
            <a:endParaRPr lang="en-US" altLang="zh-CN" sz="41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en-US" altLang="zh-CN" sz="4100" b="1">
                <a:solidFill>
                  <a:schemeClr val="dk1"/>
                </a:solidFill>
                <a:latin typeface="楷体" panose="02010609060101010101" charset="-122"/>
                <a:ea typeface="楷体" panose="02010609060101010101" charset="-122"/>
                <a:cs typeface="楷体" panose="02010609060101010101" charset="-122"/>
              </a:rPr>
              <a:t>    “</a:t>
            </a:r>
            <a:r>
              <a:rPr lang="zh-CN" altLang="en-US" sz="4100" b="1">
                <a:solidFill>
                  <a:schemeClr val="dk1"/>
                </a:solidFill>
                <a:latin typeface="楷体" panose="02010609060101010101" charset="-122"/>
                <a:ea typeface="楷体" panose="02010609060101010101" charset="-122"/>
                <a:cs typeface="楷体" panose="02010609060101010101" charset="-122"/>
              </a:rPr>
              <a:t>共同富裕是中国特色社会主义的本质要求，也是一个长期的历史过程。我们坚持把实现人民对美好生活的向往作为现代化建设的出发点和落脚点，着力维护和促进社会公平正义，着力促进全体人民共同富裕，坚决防止两极分化。</a:t>
            </a:r>
            <a:r>
              <a:rPr lang="en-US" altLang="zh-CN" sz="4100" b="1">
                <a:solidFill>
                  <a:schemeClr val="dk1"/>
                </a:solidFill>
                <a:latin typeface="楷体" panose="02010609060101010101" charset="-122"/>
                <a:ea typeface="楷体" panose="02010609060101010101" charset="-122"/>
                <a:cs typeface="楷体" panose="02010609060101010101" charset="-122"/>
              </a:rPr>
              <a:t>”</a:t>
            </a:r>
            <a:endParaRPr lang="en-US" altLang="zh-CN" sz="41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文本框 2"/>
          <p:cNvSpPr txBox="1"/>
          <p:nvPr/>
        </p:nvSpPr>
        <p:spPr>
          <a:xfrm>
            <a:off x="237490" y="2284095"/>
            <a:ext cx="11717020" cy="1445260"/>
          </a:xfrm>
          <a:prstGeom prst="rect">
            <a:avLst/>
          </a:prstGeom>
          <a:noFill/>
        </p:spPr>
        <p:txBody>
          <a:bodyPr wrap="square" rtlCol="0">
            <a:spAutoFit/>
          </a:bodyPr>
          <a:p>
            <a:r>
              <a:rPr lang="en-US" altLang="zh-CN" sz="4400">
                <a:latin typeface="黑体" panose="02010609060101010101" charset="-122"/>
                <a:ea typeface="黑体" panose="02010609060101010101" charset="-122"/>
              </a:rPr>
              <a:t>3.中国式现代化是物质文明和精神文明相协调</a:t>
            </a:r>
            <a:endParaRPr lang="en-US" altLang="zh-CN" sz="4400">
              <a:latin typeface="黑体" panose="02010609060101010101" charset="-122"/>
              <a:ea typeface="黑体" panose="02010609060101010101" charset="-122"/>
            </a:endParaRPr>
          </a:p>
          <a:p>
            <a:r>
              <a:rPr lang="en-US" altLang="zh-CN" sz="4400">
                <a:latin typeface="黑体" panose="02010609060101010101" charset="-122"/>
                <a:ea typeface="黑体" panose="02010609060101010101" charset="-122"/>
              </a:rPr>
              <a:t>   的现代化</a:t>
            </a:r>
            <a:endParaRPr lang="en-US" altLang="zh-CN" sz="4400">
              <a:latin typeface="黑体" panose="02010609060101010101" charset="-122"/>
              <a:ea typeface="黑体" panose="02010609060101010101" charset="-122"/>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46530" y="1372235"/>
            <a:ext cx="10617835" cy="3169285"/>
          </a:xfrm>
          <a:prstGeom prst="rect">
            <a:avLst/>
          </a:prstGeom>
          <a:noFill/>
        </p:spPr>
        <p:txBody>
          <a:bodyPr wrap="square" rtlCol="0">
            <a:spAutoFit/>
          </a:bodyPr>
          <a:p>
            <a:r>
              <a:rPr lang="en-US" altLang="zh-CN" sz="4000"/>
              <a:t>1</a:t>
            </a:r>
            <a:r>
              <a:rPr lang="zh-CN" altLang="en-US" sz="4000"/>
              <a:t>、坚持马克思基本原理的必然要求</a:t>
            </a:r>
            <a:endParaRPr lang="zh-CN" altLang="en-US" sz="4000"/>
          </a:p>
          <a:p>
            <a:endParaRPr lang="zh-CN" altLang="en-US" sz="4000"/>
          </a:p>
          <a:p>
            <a:r>
              <a:rPr lang="en-US" altLang="zh-CN" sz="4000"/>
              <a:t>2</a:t>
            </a:r>
            <a:r>
              <a:rPr lang="zh-CN" altLang="en-US" sz="4000"/>
              <a:t>、马克思主义中国化、时代化的必然要求</a:t>
            </a:r>
            <a:endParaRPr lang="zh-CN" altLang="en-US" sz="4000"/>
          </a:p>
          <a:p>
            <a:endParaRPr lang="zh-CN" altLang="en-US" sz="4000"/>
          </a:p>
          <a:p>
            <a:r>
              <a:rPr lang="en-US" altLang="zh-CN" sz="4000"/>
              <a:t>3</a:t>
            </a:r>
            <a:r>
              <a:rPr lang="zh-CN" altLang="en-US" sz="4000"/>
              <a:t>、建设中华民族现代文明的必然要求</a:t>
            </a:r>
            <a:endParaRPr lang="zh-CN" altLang="en-US" sz="4000"/>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982345" y="2211070"/>
            <a:ext cx="10227945" cy="1986280"/>
          </a:xfrm>
          <a:prstGeom prst="rect">
            <a:avLst/>
          </a:prstGeom>
          <a:noFill/>
        </p:spPr>
        <p:txBody>
          <a:bodyPr wrap="square" rtlCol="0">
            <a:spAutoFit/>
          </a:bodyPr>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教之，就是要重视伦理道德的教育，</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提升人民的精神境界和社会的文明程度。</a:t>
            </a: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398780" y="367030"/>
            <a:ext cx="11393805" cy="6123940"/>
          </a:xfrm>
          <a:prstGeom prst="rect">
            <a:avLst/>
          </a:prstGeom>
          <a:noFill/>
        </p:spPr>
        <p:txBody>
          <a:bodyPr wrap="square" rtlCol="0">
            <a:spAutoFit/>
          </a:bodyPr>
          <a:p>
            <a:pPr algn="just">
              <a:lnSpc>
                <a:spcPct val="140000"/>
              </a:lnSpc>
            </a:pPr>
            <a:r>
              <a:rPr lang="en-US" altLang="zh-CN" sz="4000" b="1">
                <a:solidFill>
                  <a:schemeClr val="dk1"/>
                </a:solidFill>
                <a:latin typeface="楷体" panose="02010609060101010101" charset="-122"/>
                <a:ea typeface="楷体" panose="02010609060101010101" charset="-122"/>
                <a:cs typeface="楷体" panose="02010609060101010101" charset="-122"/>
              </a:rPr>
              <a:t> </a:t>
            </a:r>
            <a:r>
              <a:rPr lang="zh-CN" altLang="en-US" sz="4000" b="1">
                <a:solidFill>
                  <a:schemeClr val="dk1"/>
                </a:solidFill>
                <a:latin typeface="楷体" panose="02010609060101010101" charset="-122"/>
                <a:ea typeface="楷体" panose="02010609060101010101" charset="-122"/>
                <a:cs typeface="楷体" panose="02010609060101010101" charset="-122"/>
                <a:sym typeface="+mn-ea"/>
              </a:rPr>
              <a:t>党的二十大报告中指出：</a:t>
            </a:r>
            <a:endParaRPr lang="en-US" altLang="zh-CN" sz="40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en-US" altLang="zh-CN" sz="4000" b="1">
                <a:solidFill>
                  <a:schemeClr val="dk1"/>
                </a:solidFill>
                <a:latin typeface="楷体" panose="02010609060101010101" charset="-122"/>
                <a:ea typeface="楷体" panose="02010609060101010101" charset="-122"/>
                <a:cs typeface="楷体" panose="02010609060101010101" charset="-122"/>
              </a:rPr>
              <a:t>    “</a:t>
            </a:r>
            <a:r>
              <a:rPr lang="zh-CN" altLang="en-US" sz="4000" b="1">
                <a:solidFill>
                  <a:schemeClr val="dk1"/>
                </a:solidFill>
                <a:latin typeface="楷体" panose="02010609060101010101" charset="-122"/>
                <a:ea typeface="楷体" panose="02010609060101010101" charset="-122"/>
                <a:cs typeface="楷体" panose="02010609060101010101" charset="-122"/>
              </a:rPr>
              <a:t>物质富足、精神富有是社会主义现代化的根本要求。物质贫困不是社会主义，精神贫乏也不是社会主义。我们不断厚植现代化的物质基础，不断夯实人民幸福生活的物质条件，同时大力发展社会主义先进文化，加强理想信念教育，传承中华文明，促进物的全面丰富和人的全面发展。</a:t>
            </a:r>
            <a:r>
              <a:rPr lang="en-US" altLang="zh-CN" sz="4000" b="1">
                <a:solidFill>
                  <a:schemeClr val="dk1"/>
                </a:solidFill>
                <a:latin typeface="楷体" panose="02010609060101010101" charset="-122"/>
                <a:ea typeface="楷体" panose="02010609060101010101" charset="-122"/>
                <a:cs typeface="楷体" panose="02010609060101010101" charset="-122"/>
              </a:rPr>
              <a:t>”</a:t>
            </a:r>
            <a:endParaRPr lang="en-US" altLang="zh-CN"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1019175" y="1572895"/>
            <a:ext cx="10153015" cy="4262755"/>
          </a:xfrm>
          <a:prstGeom prst="rect">
            <a:avLst/>
          </a:prstGeom>
          <a:noFill/>
        </p:spPr>
        <p:txBody>
          <a:bodyPr wrap="square" rtlCol="0">
            <a:spAutoFit/>
          </a:bodyPr>
          <a:p>
            <a:pPr algn="just">
              <a:lnSpc>
                <a:spcPct val="120000"/>
              </a:lnSpc>
            </a:pPr>
            <a:r>
              <a:rPr lang="en-US" altLang="zh-CN" sz="3700" b="1">
                <a:solidFill>
                  <a:schemeClr val="dk1"/>
                </a:solidFill>
                <a:latin typeface="楷体" panose="02010609060101010101" charset="-122"/>
                <a:ea typeface="楷体" panose="02010609060101010101" charset="-122"/>
                <a:cs typeface="楷体" panose="02010609060101010101" charset="-122"/>
              </a:rPr>
              <a:t>     </a:t>
            </a:r>
            <a:r>
              <a:rPr lang="zh-CN" altLang="en-US" sz="4400" b="1">
                <a:solidFill>
                  <a:schemeClr val="dk1"/>
                </a:solidFill>
                <a:latin typeface="楷体" panose="02010609060101010101" charset="-122"/>
                <a:ea typeface="楷体" panose="02010609060101010101" charset="-122"/>
                <a:cs typeface="楷体" panose="02010609060101010101" charset="-122"/>
              </a:rPr>
              <a:t>低俗不是通俗，欲望不代表希望，</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just">
              <a:lnSpc>
                <a:spcPct val="120000"/>
              </a:lnSpc>
            </a:pPr>
            <a:r>
              <a:rPr lang="zh-CN" altLang="en-US" sz="4400" b="1">
                <a:solidFill>
                  <a:schemeClr val="dk1"/>
                </a:solidFill>
                <a:latin typeface="楷体" panose="02010609060101010101" charset="-122"/>
                <a:ea typeface="楷体" panose="02010609060101010101" charset="-122"/>
                <a:cs typeface="楷体" panose="02010609060101010101" charset="-122"/>
              </a:rPr>
              <a:t>单纯感官娱乐不等于精神快乐。</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just">
              <a:lnSpc>
                <a:spcPct val="120000"/>
              </a:lnSpc>
            </a:pPr>
            <a:endParaRPr lang="zh-CN" altLang="en-US" sz="3700" b="1">
              <a:solidFill>
                <a:schemeClr val="dk1"/>
              </a:solidFill>
              <a:latin typeface="楷体" panose="02010609060101010101" charset="-122"/>
              <a:ea typeface="楷体" panose="02010609060101010101" charset="-122"/>
              <a:cs typeface="楷体" panose="02010609060101010101" charset="-122"/>
            </a:endParaRPr>
          </a:p>
          <a:p>
            <a:pPr algn="just">
              <a:lnSpc>
                <a:spcPct val="120000"/>
              </a:lnSpc>
            </a:pPr>
            <a:endParaRPr lang="zh-CN" altLang="en-US" sz="3700" b="1">
              <a:solidFill>
                <a:schemeClr val="dk1"/>
              </a:solidFill>
              <a:latin typeface="楷体" panose="02010609060101010101" charset="-122"/>
              <a:ea typeface="楷体" panose="02010609060101010101" charset="-122"/>
              <a:cs typeface="楷体" panose="02010609060101010101" charset="-122"/>
            </a:endParaRPr>
          </a:p>
          <a:p>
            <a:pPr algn="r">
              <a:lnSpc>
                <a:spcPct val="120000"/>
              </a:lnSpc>
            </a:pPr>
            <a:r>
              <a:rPr lang="en-US" altLang="zh-CN" sz="3200" b="1">
                <a:solidFill>
                  <a:schemeClr val="dk1"/>
                </a:solidFill>
                <a:latin typeface="楷体" panose="02010609060101010101" charset="-122"/>
                <a:ea typeface="楷体" panose="02010609060101010101" charset="-122"/>
                <a:cs typeface="楷体" panose="02010609060101010101" charset="-122"/>
                <a:sym typeface="+mn-ea"/>
              </a:rPr>
              <a:t>习近平总书记</a:t>
            </a:r>
            <a:r>
              <a:rPr lang="zh-CN" altLang="en-US" sz="3200" b="1">
                <a:solidFill>
                  <a:schemeClr val="dk1"/>
                </a:solidFill>
                <a:latin typeface="楷体" panose="02010609060101010101" charset="-122"/>
                <a:ea typeface="楷体" panose="02010609060101010101" charset="-122"/>
                <a:cs typeface="楷体" panose="02010609060101010101" charset="-122"/>
                <a:sym typeface="+mn-ea"/>
              </a:rPr>
              <a:t>在</a:t>
            </a:r>
            <a:r>
              <a:rPr lang="zh-CN" altLang="en-US" sz="3200" b="1">
                <a:solidFill>
                  <a:schemeClr val="dk1"/>
                </a:solidFill>
                <a:latin typeface="楷体" panose="02010609060101010101" charset="-122"/>
                <a:ea typeface="楷体" panose="02010609060101010101" charset="-122"/>
                <a:cs typeface="楷体" panose="02010609060101010101" charset="-122"/>
              </a:rPr>
              <a:t>20</a:t>
            </a:r>
            <a:r>
              <a:rPr lang="en-US" altLang="zh-CN" sz="3200" b="1">
                <a:solidFill>
                  <a:schemeClr val="dk1"/>
                </a:solidFill>
                <a:latin typeface="楷体" panose="02010609060101010101" charset="-122"/>
                <a:ea typeface="楷体" panose="02010609060101010101" charset="-122"/>
                <a:cs typeface="楷体" panose="02010609060101010101" charset="-122"/>
              </a:rPr>
              <a:t>14</a:t>
            </a:r>
            <a:r>
              <a:rPr lang="zh-CN" altLang="en-US" sz="3200" b="1">
                <a:solidFill>
                  <a:schemeClr val="dk1"/>
                </a:solidFill>
                <a:latin typeface="楷体" panose="02010609060101010101" charset="-122"/>
                <a:ea typeface="楷体" panose="02010609060101010101" charset="-122"/>
                <a:cs typeface="楷体" panose="02010609060101010101" charset="-122"/>
              </a:rPr>
              <a:t>年</a:t>
            </a:r>
            <a:r>
              <a:rPr lang="en-US" altLang="zh-CN" sz="3200" b="1">
                <a:solidFill>
                  <a:schemeClr val="dk1"/>
                </a:solidFill>
                <a:latin typeface="楷体" panose="02010609060101010101" charset="-122"/>
                <a:ea typeface="楷体" panose="02010609060101010101" charset="-122"/>
                <a:cs typeface="楷体" panose="02010609060101010101" charset="-122"/>
              </a:rPr>
              <a:t>10</a:t>
            </a:r>
            <a:r>
              <a:rPr lang="zh-CN" altLang="en-US" sz="3200" b="1">
                <a:solidFill>
                  <a:schemeClr val="dk1"/>
                </a:solidFill>
                <a:latin typeface="楷体" panose="02010609060101010101" charset="-122"/>
                <a:ea typeface="楷体" panose="02010609060101010101" charset="-122"/>
                <a:cs typeface="楷体" panose="02010609060101010101" charset="-122"/>
              </a:rPr>
              <a:t>月</a:t>
            </a:r>
            <a:r>
              <a:rPr lang="en-US" altLang="zh-CN" sz="3200" b="1">
                <a:solidFill>
                  <a:schemeClr val="dk1"/>
                </a:solidFill>
                <a:latin typeface="楷体" panose="02010609060101010101" charset="-122"/>
                <a:ea typeface="楷体" panose="02010609060101010101" charset="-122"/>
                <a:cs typeface="楷体" panose="02010609060101010101" charset="-122"/>
              </a:rPr>
              <a:t>15</a:t>
            </a:r>
            <a:r>
              <a:rPr lang="zh-CN" altLang="en-US" sz="3200" b="1">
                <a:solidFill>
                  <a:schemeClr val="dk1"/>
                </a:solidFill>
                <a:latin typeface="楷体" panose="02010609060101010101" charset="-122"/>
                <a:ea typeface="楷体" panose="02010609060101010101" charset="-122"/>
                <a:cs typeface="楷体" panose="02010609060101010101" charset="-122"/>
              </a:rPr>
              <a:t>日</a:t>
            </a:r>
            <a:endParaRPr lang="zh-CN" altLang="en-US" sz="3200" b="1">
              <a:solidFill>
                <a:schemeClr val="dk1"/>
              </a:solidFill>
              <a:latin typeface="楷体" panose="02010609060101010101" charset="-122"/>
              <a:ea typeface="楷体" panose="02010609060101010101" charset="-122"/>
              <a:cs typeface="楷体" panose="02010609060101010101" charset="-122"/>
            </a:endParaRPr>
          </a:p>
          <a:p>
            <a:pPr algn="r">
              <a:lnSpc>
                <a:spcPct val="120000"/>
              </a:lnSpc>
            </a:pPr>
            <a:r>
              <a:rPr lang="zh-CN" altLang="en-US" sz="3200" b="1">
                <a:solidFill>
                  <a:schemeClr val="dk1"/>
                </a:solidFill>
                <a:latin typeface="楷体" panose="02010609060101010101" charset="-122"/>
                <a:ea typeface="楷体" panose="02010609060101010101" charset="-122"/>
                <a:cs typeface="楷体" panose="02010609060101010101" charset="-122"/>
              </a:rPr>
              <a:t>在京主持召开文艺工作座谈会上的讲话</a:t>
            </a:r>
            <a:endParaRPr lang="zh-CN" altLang="en-US" sz="32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620395" y="1039495"/>
            <a:ext cx="10951210" cy="5075555"/>
          </a:xfrm>
          <a:prstGeom prst="rect">
            <a:avLst/>
          </a:prstGeom>
          <a:noFill/>
        </p:spPr>
        <p:txBody>
          <a:bodyPr wrap="square" rtlCol="0">
            <a:spAutoFit/>
          </a:bodyPr>
          <a:p>
            <a:pPr algn="just">
              <a:lnSpc>
                <a:spcPct val="120000"/>
              </a:lnSpc>
            </a:pPr>
            <a:r>
              <a:rPr lang="en-US" altLang="zh-CN" sz="3700" b="1">
                <a:solidFill>
                  <a:schemeClr val="dk1"/>
                </a:solidFill>
                <a:latin typeface="楷体" panose="02010609060101010101" charset="-122"/>
                <a:ea typeface="楷体" panose="02010609060101010101" charset="-122"/>
                <a:cs typeface="楷体" panose="02010609060101010101" charset="-122"/>
              </a:rPr>
              <a:t>     </a:t>
            </a:r>
            <a:r>
              <a:rPr lang="zh-CN" altLang="en-US" sz="4400" b="1">
                <a:solidFill>
                  <a:schemeClr val="dk1"/>
                </a:solidFill>
                <a:latin typeface="楷体" panose="02010609060101010101" charset="-122"/>
                <a:ea typeface="楷体" panose="02010609060101010101" charset="-122"/>
                <a:cs typeface="楷体" panose="02010609060101010101" charset="-122"/>
              </a:rPr>
              <a:t>经济总量无论世界第二还是世界第一，未必就能够巩固住我们的政权。经济发展了，但精神失落了，那国家能够称为强大吗？</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just">
              <a:lnSpc>
                <a:spcPct val="120000"/>
              </a:lnSpc>
            </a:pPr>
            <a:endParaRPr lang="zh-CN" altLang="en-US" sz="3700" b="1">
              <a:solidFill>
                <a:schemeClr val="dk1"/>
              </a:solidFill>
              <a:latin typeface="楷体" panose="02010609060101010101" charset="-122"/>
              <a:ea typeface="楷体" panose="02010609060101010101" charset="-122"/>
              <a:cs typeface="楷体" panose="02010609060101010101" charset="-122"/>
            </a:endParaRPr>
          </a:p>
          <a:p>
            <a:pPr algn="just">
              <a:lnSpc>
                <a:spcPct val="120000"/>
              </a:lnSpc>
            </a:pPr>
            <a:endParaRPr lang="zh-CN" altLang="en-US" sz="3700" b="1">
              <a:solidFill>
                <a:schemeClr val="dk1"/>
              </a:solidFill>
              <a:latin typeface="楷体" panose="02010609060101010101" charset="-122"/>
              <a:ea typeface="楷体" panose="02010609060101010101" charset="-122"/>
              <a:cs typeface="楷体" panose="02010609060101010101" charset="-122"/>
            </a:endParaRPr>
          </a:p>
          <a:p>
            <a:pPr algn="r">
              <a:lnSpc>
                <a:spcPct val="120000"/>
              </a:lnSpc>
            </a:pPr>
            <a:r>
              <a:rPr lang="en-US" altLang="zh-CN" sz="3200" b="1">
                <a:solidFill>
                  <a:schemeClr val="dk1"/>
                </a:solidFill>
                <a:latin typeface="楷体" panose="02010609060101010101" charset="-122"/>
                <a:ea typeface="楷体" panose="02010609060101010101" charset="-122"/>
                <a:cs typeface="楷体" panose="02010609060101010101" charset="-122"/>
                <a:sym typeface="+mn-ea"/>
              </a:rPr>
              <a:t>习近平总书记</a:t>
            </a:r>
            <a:r>
              <a:rPr lang="zh-CN" altLang="en-US" sz="3200" b="1">
                <a:solidFill>
                  <a:schemeClr val="dk1"/>
                </a:solidFill>
                <a:latin typeface="楷体" panose="02010609060101010101" charset="-122"/>
                <a:ea typeface="楷体" panose="02010609060101010101" charset="-122"/>
                <a:cs typeface="楷体" panose="02010609060101010101" charset="-122"/>
                <a:sym typeface="+mn-ea"/>
              </a:rPr>
              <a:t>在</a:t>
            </a:r>
            <a:r>
              <a:rPr sz="3200" b="1">
                <a:solidFill>
                  <a:schemeClr val="dk1"/>
                </a:solidFill>
                <a:latin typeface="楷体" panose="02010609060101010101" charset="-122"/>
                <a:ea typeface="楷体" panose="02010609060101010101" charset="-122"/>
                <a:cs typeface="楷体" panose="02010609060101010101" charset="-122"/>
              </a:rPr>
              <a:t>2014年3月18日</a:t>
            </a:r>
            <a:endParaRPr sz="3200" b="1">
              <a:solidFill>
                <a:schemeClr val="dk1"/>
              </a:solidFill>
              <a:latin typeface="楷体" panose="02010609060101010101" charset="-122"/>
              <a:ea typeface="楷体" panose="02010609060101010101" charset="-122"/>
              <a:cs typeface="楷体" panose="02010609060101010101" charset="-122"/>
            </a:endParaRPr>
          </a:p>
          <a:p>
            <a:pPr algn="r">
              <a:lnSpc>
                <a:spcPct val="120000"/>
              </a:lnSpc>
            </a:pPr>
            <a:r>
              <a:rPr lang="zh-CN" altLang="en-US" sz="3200" b="1">
                <a:solidFill>
                  <a:schemeClr val="dk1"/>
                </a:solidFill>
                <a:latin typeface="楷体" panose="02010609060101010101" charset="-122"/>
                <a:ea typeface="楷体" panose="02010609060101010101" charset="-122"/>
                <a:cs typeface="楷体" panose="02010609060101010101" charset="-122"/>
              </a:rPr>
              <a:t>兰考县委常委扩大会议上的讲话</a:t>
            </a:r>
            <a:endParaRPr lang="zh-CN" altLang="en-US" sz="32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527050" y="1633855"/>
            <a:ext cx="11137900" cy="2934335"/>
          </a:xfrm>
          <a:prstGeom prst="rect">
            <a:avLst/>
          </a:prstGeom>
          <a:noFill/>
        </p:spPr>
        <p:txBody>
          <a:bodyPr wrap="square" rtlCol="0">
            <a:spAutoFit/>
          </a:bodyPr>
          <a:p>
            <a:pPr algn="just">
              <a:lnSpc>
                <a:spcPct val="140000"/>
              </a:lnSpc>
            </a:pPr>
            <a:r>
              <a:rPr lang="en-US" altLang="zh-CN" sz="4400" b="1">
                <a:solidFill>
                  <a:schemeClr val="dk1"/>
                </a:solidFill>
                <a:latin typeface="楷体" panose="02010609060101010101" charset="-122"/>
                <a:ea typeface="楷体" panose="02010609060101010101" charset="-122"/>
                <a:cs typeface="楷体" panose="02010609060101010101" charset="-122"/>
              </a:rPr>
              <a:t> </a:t>
            </a:r>
            <a:r>
              <a:rPr lang="zh-CN" altLang="en-US" sz="4400" b="1">
                <a:solidFill>
                  <a:schemeClr val="dk1"/>
                </a:solidFill>
                <a:latin typeface="楷体" panose="02010609060101010101" charset="-122"/>
                <a:ea typeface="楷体" panose="02010609060101010101" charset="-122"/>
                <a:cs typeface="楷体" panose="02010609060101010101" charset="-122"/>
                <a:sym typeface="+mn-ea"/>
              </a:rPr>
              <a:t>党的二十大报告中指出：</a:t>
            </a:r>
            <a:endParaRPr lang="en-US" altLang="zh-CN" sz="44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en-US" altLang="zh-CN" sz="4400" b="1">
                <a:solidFill>
                  <a:schemeClr val="dk1"/>
                </a:solidFill>
                <a:latin typeface="楷体" panose="02010609060101010101" charset="-122"/>
                <a:ea typeface="楷体" panose="02010609060101010101" charset="-122"/>
                <a:cs typeface="楷体" panose="02010609060101010101" charset="-122"/>
              </a:rPr>
              <a:t>    “</a:t>
            </a:r>
            <a:r>
              <a:rPr lang="zh-CN" altLang="en-US" sz="4400" b="1">
                <a:solidFill>
                  <a:schemeClr val="dk1"/>
                </a:solidFill>
                <a:latin typeface="楷体" panose="02010609060101010101" charset="-122"/>
                <a:ea typeface="楷体" panose="02010609060101010101" charset="-122"/>
                <a:cs typeface="楷体" panose="02010609060101010101" charset="-122"/>
              </a:rPr>
              <a:t>中国式现代化是物质文明和精神文明相协调的现代化。</a:t>
            </a:r>
            <a:r>
              <a:rPr lang="en-US" altLang="zh-CN" sz="4400" b="1">
                <a:solidFill>
                  <a:schemeClr val="dk1"/>
                </a:solidFill>
                <a:latin typeface="楷体" panose="02010609060101010101" charset="-122"/>
                <a:ea typeface="楷体" panose="02010609060101010101" charset="-122"/>
                <a:cs typeface="楷体" panose="02010609060101010101" charset="-122"/>
              </a:rPr>
              <a:t>”</a:t>
            </a:r>
            <a:endParaRPr lang="en-US" altLang="zh-CN" sz="44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605155" y="2272665"/>
            <a:ext cx="10982325" cy="2312670"/>
          </a:xfrm>
          <a:prstGeom prst="rect">
            <a:avLst/>
          </a:prstGeom>
          <a:noFill/>
        </p:spPr>
        <p:txBody>
          <a:bodyPr wrap="square" rtlCol="0">
            <a:spAutoFit/>
          </a:bodyPr>
          <a:p>
            <a:pPr algn="just">
              <a:lnSpc>
                <a:spcPct val="140000"/>
              </a:lnSpc>
            </a:pPr>
            <a:r>
              <a:rPr lang="zh-CN" altLang="en-US" sz="4600" b="1">
                <a:solidFill>
                  <a:schemeClr val="dk1"/>
                </a:solidFill>
                <a:latin typeface="楷体" panose="02010609060101010101" charset="-122"/>
                <a:ea typeface="楷体" panose="02010609060101010101" charset="-122"/>
                <a:cs typeface="楷体" panose="02010609060101010101" charset="-122"/>
              </a:rPr>
              <a:t>饱食、煖衣、逸居而无教，则近于禽兽。</a:t>
            </a:r>
            <a:endParaRPr lang="zh-CN" altLang="en-US" sz="4600" b="1">
              <a:solidFill>
                <a:schemeClr val="dk1"/>
              </a:solidFill>
              <a:latin typeface="楷体" panose="02010609060101010101" charset="-122"/>
              <a:ea typeface="楷体" panose="02010609060101010101" charset="-122"/>
              <a:cs typeface="楷体" panose="02010609060101010101" charset="-122"/>
            </a:endParaRPr>
          </a:p>
          <a:p>
            <a:pPr algn="r">
              <a:lnSpc>
                <a:spcPct val="200000"/>
              </a:lnSpc>
            </a:pPr>
            <a:r>
              <a:rPr lang="zh-CN" altLang="en-US" sz="4000" b="1">
                <a:solidFill>
                  <a:schemeClr val="dk1"/>
                </a:solidFill>
                <a:latin typeface="楷体" panose="02010609060101010101" charset="-122"/>
                <a:ea typeface="楷体" panose="02010609060101010101" charset="-122"/>
                <a:cs typeface="楷体" panose="02010609060101010101" charset="-122"/>
              </a:rPr>
              <a:t>《</a:t>
            </a:r>
            <a:r>
              <a:rPr sz="4000" b="1">
                <a:solidFill>
                  <a:schemeClr val="dk1"/>
                </a:solidFill>
                <a:latin typeface="楷体" panose="02010609060101010101" charset="-122"/>
                <a:ea typeface="楷体" panose="02010609060101010101" charset="-122"/>
                <a:cs typeface="楷体" panose="02010609060101010101" charset="-122"/>
              </a:rPr>
              <a:t>孟子·滕文公上</a:t>
            </a:r>
            <a:r>
              <a:rPr lang="zh-CN" altLang="en-US" sz="4000" b="1">
                <a:solidFill>
                  <a:schemeClr val="dk1"/>
                </a:solidFill>
                <a:latin typeface="楷体" panose="02010609060101010101" charset="-122"/>
                <a:ea typeface="楷体" panose="02010609060101010101" charset="-122"/>
                <a:cs typeface="楷体" panose="02010609060101010101" charset="-122"/>
              </a:rPr>
              <a:t>》</a:t>
            </a: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2854960" y="2324735"/>
            <a:ext cx="6482080" cy="2208530"/>
          </a:xfrm>
          <a:prstGeom prst="rect">
            <a:avLst/>
          </a:prstGeom>
          <a:noFill/>
        </p:spPr>
        <p:txBody>
          <a:bodyPr wrap="square" rtlCol="0">
            <a:spAutoFit/>
          </a:bodyPr>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子曰：“政者，正也。</a:t>
            </a:r>
            <a:r>
              <a:rPr lang="en-US" altLang="zh-CN" sz="4400" b="1">
                <a:solidFill>
                  <a:schemeClr val="dk1"/>
                </a:solidFill>
                <a:latin typeface="楷体" panose="02010609060101010101" charset="-122"/>
                <a:ea typeface="楷体" panose="02010609060101010101" charset="-122"/>
                <a:cs typeface="楷体" panose="02010609060101010101" charset="-122"/>
              </a:rPr>
              <a:t>”</a:t>
            </a:r>
            <a:endParaRPr lang="zh-CN" altLang="en-US" sz="4600" b="1">
              <a:solidFill>
                <a:schemeClr val="dk1"/>
              </a:solidFill>
              <a:latin typeface="楷体" panose="02010609060101010101" charset="-122"/>
              <a:ea typeface="楷体" panose="02010609060101010101" charset="-122"/>
              <a:cs typeface="楷体" panose="02010609060101010101" charset="-122"/>
            </a:endParaRPr>
          </a:p>
          <a:p>
            <a:pPr algn="r">
              <a:lnSpc>
                <a:spcPct val="190000"/>
              </a:lnSpc>
            </a:pPr>
            <a:r>
              <a:rPr lang="zh-CN" altLang="en-US" sz="4000" b="1">
                <a:solidFill>
                  <a:schemeClr val="dk1"/>
                </a:solidFill>
                <a:latin typeface="楷体" panose="02010609060101010101" charset="-122"/>
                <a:ea typeface="楷体" panose="02010609060101010101" charset="-122"/>
                <a:cs typeface="楷体" panose="02010609060101010101" charset="-122"/>
              </a:rPr>
              <a:t>《</a:t>
            </a:r>
            <a:r>
              <a:rPr lang="zh-CN" sz="4000" b="1">
                <a:solidFill>
                  <a:schemeClr val="dk1"/>
                </a:solidFill>
                <a:latin typeface="楷体" panose="02010609060101010101" charset="-122"/>
                <a:ea typeface="楷体" panose="02010609060101010101" charset="-122"/>
                <a:cs typeface="楷体" panose="02010609060101010101" charset="-122"/>
              </a:rPr>
              <a:t>论语</a:t>
            </a:r>
            <a:r>
              <a:rPr lang="zh-CN" altLang="en-US" sz="4000" b="1">
                <a:solidFill>
                  <a:schemeClr val="dk1"/>
                </a:solidFill>
                <a:latin typeface="楷体" panose="02010609060101010101" charset="-122"/>
                <a:ea typeface="楷体" panose="02010609060101010101" charset="-122"/>
                <a:cs typeface="楷体" panose="02010609060101010101" charset="-122"/>
              </a:rPr>
              <a:t>》</a:t>
            </a: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2687320" y="1117600"/>
            <a:ext cx="6482080" cy="5223510"/>
          </a:xfrm>
          <a:prstGeom prst="rect">
            <a:avLst/>
          </a:prstGeom>
          <a:noFill/>
        </p:spPr>
        <p:txBody>
          <a:bodyPr wrap="square" rtlCol="0">
            <a:spAutoFit/>
          </a:bodyPr>
          <a:p>
            <a:pPr algn="just">
              <a:lnSpc>
                <a:spcPct val="140000"/>
              </a:lnSpc>
            </a:pPr>
            <a:r>
              <a:rPr lang="zh-CN" altLang="en-US" sz="4600" b="1">
                <a:solidFill>
                  <a:schemeClr val="dk1"/>
                </a:solidFill>
                <a:latin typeface="楷体" panose="02010609060101010101" charset="-122"/>
                <a:ea typeface="楷体" panose="02010609060101010101" charset="-122"/>
                <a:cs typeface="楷体" panose="02010609060101010101" charset="-122"/>
              </a:rPr>
              <a:t>目标明确，规范概括，内容丰富，形式多样，保障有力，次序合理，方法有效，</a:t>
            </a:r>
            <a:r>
              <a:rPr lang="en-US" altLang="zh-CN" sz="4600" b="1">
                <a:solidFill>
                  <a:schemeClr val="dk1"/>
                </a:solidFill>
                <a:latin typeface="楷体" panose="02010609060101010101" charset="-122"/>
                <a:ea typeface="楷体" panose="02010609060101010101" charset="-122"/>
                <a:cs typeface="楷体" panose="02010609060101010101" charset="-122"/>
              </a:rPr>
              <a:t> </a:t>
            </a:r>
            <a:r>
              <a:rPr lang="zh-CN" altLang="en-US" sz="4600" b="1">
                <a:solidFill>
                  <a:schemeClr val="dk1"/>
                </a:solidFill>
                <a:latin typeface="楷体" panose="02010609060101010101" charset="-122"/>
                <a:ea typeface="楷体" panose="02010609060101010101" charset="-122"/>
                <a:cs typeface="楷体" panose="02010609060101010101" charset="-122"/>
              </a:rPr>
              <a:t>重点突出。</a:t>
            </a:r>
            <a:endParaRPr lang="zh-CN" altLang="en-US" sz="4600" b="1">
              <a:solidFill>
                <a:schemeClr val="dk1"/>
              </a:solidFill>
              <a:latin typeface="楷体" panose="02010609060101010101" charset="-122"/>
              <a:ea typeface="楷体" panose="02010609060101010101" charset="-122"/>
              <a:cs typeface="楷体" panose="02010609060101010101" charset="-122"/>
            </a:endParaRPr>
          </a:p>
          <a:p>
            <a:pPr algn="r">
              <a:lnSpc>
                <a:spcPct val="190000"/>
              </a:lnSpc>
            </a:pP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237490" y="2440305"/>
            <a:ext cx="11717020" cy="768350"/>
          </a:xfrm>
          <a:prstGeom prst="rect">
            <a:avLst/>
          </a:prstGeom>
          <a:noFill/>
        </p:spPr>
        <p:txBody>
          <a:bodyPr wrap="square" rtlCol="0">
            <a:spAutoFit/>
          </a:bodyPr>
          <a:p>
            <a:r>
              <a:rPr lang="en-US" altLang="zh-CN" sz="4400">
                <a:latin typeface="黑体" panose="02010609060101010101" charset="-122"/>
                <a:ea typeface="黑体" panose="02010609060101010101" charset="-122"/>
              </a:rPr>
              <a:t>4.中国式现代化是人与自然和谐共生的现代化</a:t>
            </a:r>
            <a:endParaRPr lang="en-US" altLang="zh-CN" sz="4400">
              <a:latin typeface="黑体" panose="02010609060101010101" charset="-122"/>
              <a:ea typeface="黑体" panose="02010609060101010101" charset="-122"/>
            </a:endParaRPr>
          </a:p>
        </p:txBody>
      </p:sp>
    </p:spTree>
    <p:custDataLst>
      <p:tags r:id="rId2"/>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144780" y="367030"/>
            <a:ext cx="11902440" cy="6123940"/>
          </a:xfrm>
          <a:prstGeom prst="rect">
            <a:avLst/>
          </a:prstGeom>
          <a:noFill/>
        </p:spPr>
        <p:txBody>
          <a:bodyPr wrap="square" rtlCol="0">
            <a:spAutoFit/>
          </a:bodyPr>
          <a:p>
            <a:pPr indent="0" algn="just" fontAlgn="auto">
              <a:lnSpc>
                <a:spcPct val="140000"/>
              </a:lnSpc>
            </a:pPr>
            <a:r>
              <a:rPr lang="zh-CN" altLang="en-US" sz="4000" b="1">
                <a:solidFill>
                  <a:schemeClr val="dk1"/>
                </a:solidFill>
                <a:latin typeface="楷体" panose="02010609060101010101" charset="-122"/>
                <a:ea typeface="楷体" panose="02010609060101010101" charset="-122"/>
                <a:cs typeface="楷体" panose="02010609060101010101" charset="-122"/>
              </a:rPr>
              <a:t>党的二十大报告指出：</a:t>
            </a:r>
            <a:endParaRPr lang="zh-CN" altLang="en-US" sz="4000" b="1">
              <a:solidFill>
                <a:schemeClr val="dk1"/>
              </a:solidFill>
              <a:latin typeface="楷体" panose="02010609060101010101" charset="-122"/>
              <a:ea typeface="楷体" panose="02010609060101010101" charset="-122"/>
              <a:cs typeface="楷体" panose="02010609060101010101" charset="-122"/>
            </a:endParaRPr>
          </a:p>
          <a:p>
            <a:pPr indent="1016000" algn="just" fontAlgn="auto">
              <a:lnSpc>
                <a:spcPct val="140000"/>
              </a:lnSpc>
              <a:extLst>
                <a:ext uri="{35155182-B16C-46BC-9424-99874614C6A1}">
                  <wpsdc:indentchars xmlns:wpsdc="http://www.wps.cn/officeDocument/2017/drawingmlCustomData" val="200" checksum="1463267244"/>
                </a:ext>
              </a:extLst>
            </a:pPr>
            <a:r>
              <a:rPr lang="zh-CN" altLang="en-US" sz="4000" b="1">
                <a:solidFill>
                  <a:schemeClr val="dk1"/>
                </a:solidFill>
                <a:latin typeface="楷体" panose="02010609060101010101" charset="-122"/>
                <a:ea typeface="楷体" panose="02010609060101010101" charset="-122"/>
                <a:cs typeface="楷体" panose="02010609060101010101" charset="-122"/>
              </a:rPr>
              <a:t>“人与自然是生命共同体，无止境地向自然索取甚至破坏自然必然会遭到大自然的报复。我们坚持可持续发展，坚持节约优先、保护优先、自然恢复为主的方针，像保护眼睛一样保护自然和生态环境，坚定不移走生产发展、生活富裕、生态良好的文明发展道路，实现中华民族永续发展。”</a:t>
            </a: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03580" y="1256665"/>
            <a:ext cx="10449560" cy="4523105"/>
          </a:xfrm>
          <a:prstGeom prst="rect">
            <a:avLst/>
          </a:prstGeom>
          <a:noFill/>
        </p:spPr>
        <p:txBody>
          <a:bodyPr wrap="square" rtlCol="0">
            <a:spAutoFit/>
          </a:bodyPr>
          <a:p>
            <a:r>
              <a:rPr lang="en-US" altLang="zh-CN" sz="4800">
                <a:latin typeface="楷体" panose="02010609060101010101" charset="-122"/>
                <a:ea typeface="楷体" panose="02010609060101010101" charset="-122"/>
                <a:cs typeface="楷体" panose="02010609060101010101" charset="-122"/>
              </a:rPr>
              <a:t>    </a:t>
            </a:r>
            <a:r>
              <a:rPr lang="zh-CN" altLang="en-US" sz="4800">
                <a:latin typeface="楷体" panose="02010609060101010101" charset="-122"/>
                <a:ea typeface="楷体" panose="02010609060101010101" charset="-122"/>
                <a:cs typeface="楷体" panose="02010609060101010101" charset="-122"/>
              </a:rPr>
              <a:t>“中国式现代化是赓续古老文明的现代化，而不是消灭古老文明的现代化；是从中华大地长出来的现代化，不是照搬照抄其他国家的现代化；是文明更新的结果，而不是文明断裂的产物。”</a:t>
            </a:r>
            <a:endParaRPr lang="zh-CN" altLang="en-US" sz="4800">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356235" y="605155"/>
            <a:ext cx="11480165" cy="5647690"/>
          </a:xfrm>
          <a:prstGeom prst="rect">
            <a:avLst/>
          </a:prstGeom>
          <a:noFill/>
        </p:spPr>
        <p:txBody>
          <a:bodyPr wrap="square" rtlCol="0">
            <a:spAutoFit/>
          </a:bodyPr>
          <a:p>
            <a:pPr algn="just">
              <a:lnSpc>
                <a:spcPct val="120000"/>
              </a:lnSpc>
            </a:pPr>
            <a:r>
              <a:rPr lang="en-US" altLang="zh-CN" sz="4800" b="1">
                <a:solidFill>
                  <a:schemeClr val="dk1"/>
                </a:solidFill>
                <a:latin typeface="楷体" panose="02010609060101010101" charset="-122"/>
                <a:ea typeface="楷体" panose="02010609060101010101" charset="-122"/>
                <a:cs typeface="楷体" panose="02010609060101010101" charset="-122"/>
              </a:rPr>
              <a:t>    </a:t>
            </a:r>
            <a:r>
              <a:rPr lang="zh-CN" altLang="en-US" sz="4200" b="1">
                <a:solidFill>
                  <a:schemeClr val="dk1"/>
                </a:solidFill>
                <a:latin typeface="楷体" panose="02010609060101010101" charset="-122"/>
                <a:ea typeface="楷体" panose="02010609060101010101" charset="-122"/>
                <a:cs typeface="楷体" panose="02010609060101010101" charset="-122"/>
              </a:rPr>
              <a:t>大自然孕育抚养了人类，人类应该以自然为根，尊重自然、顺应自然、保护自然。自然遭到系统性破坏，人类生存发展就成了无源之水、无本之木。我们要像保护眼睛一样保护自然和生态环境，推动形成人与自然和谐共生新格局。</a:t>
            </a:r>
            <a:endParaRPr lang="zh-CN" altLang="en-US" sz="4200" b="1">
              <a:solidFill>
                <a:schemeClr val="dk1"/>
              </a:solidFill>
              <a:latin typeface="楷体" panose="02010609060101010101" charset="-122"/>
              <a:ea typeface="楷体" panose="02010609060101010101" charset="-122"/>
              <a:cs typeface="楷体" panose="02010609060101010101" charset="-122"/>
            </a:endParaRPr>
          </a:p>
          <a:p>
            <a:pPr algn="r">
              <a:lnSpc>
                <a:spcPct val="270000"/>
              </a:lnSpc>
            </a:pPr>
            <a:r>
              <a:rPr lang="zh-CN" altLang="en-US" sz="3000" b="1">
                <a:solidFill>
                  <a:schemeClr val="dk1"/>
                </a:solidFill>
                <a:latin typeface="楷体" panose="02010609060101010101" charset="-122"/>
                <a:ea typeface="楷体" panose="02010609060101010101" charset="-122"/>
                <a:cs typeface="楷体" panose="02010609060101010101" charset="-122"/>
              </a:rPr>
              <a:t>习近平总书记于</a:t>
            </a:r>
            <a:r>
              <a:rPr lang="zh-CN" altLang="en-US" sz="3000" b="1">
                <a:solidFill>
                  <a:schemeClr val="dk1"/>
                </a:solidFill>
                <a:latin typeface="楷体" panose="02010609060101010101" charset="-122"/>
                <a:ea typeface="楷体" panose="02010609060101010101" charset="-122"/>
                <a:cs typeface="楷体" panose="02010609060101010101" charset="-122"/>
                <a:sym typeface="+mn-ea"/>
              </a:rPr>
              <a:t>2021年4月22日</a:t>
            </a:r>
            <a:endParaRPr lang="zh-CN" altLang="en-US" sz="3000" b="1">
              <a:solidFill>
                <a:schemeClr val="dk1"/>
              </a:solidFill>
              <a:latin typeface="楷体" panose="02010609060101010101" charset="-122"/>
              <a:ea typeface="楷体" panose="02010609060101010101" charset="-122"/>
              <a:cs typeface="楷体" panose="02010609060101010101" charset="-122"/>
            </a:endParaRPr>
          </a:p>
          <a:p>
            <a:pPr algn="r">
              <a:lnSpc>
                <a:spcPct val="70000"/>
              </a:lnSpc>
            </a:pPr>
            <a:r>
              <a:rPr lang="zh-CN" altLang="en-US" sz="3000" b="1">
                <a:solidFill>
                  <a:schemeClr val="dk1"/>
                </a:solidFill>
                <a:latin typeface="楷体" panose="02010609060101010101" charset="-122"/>
                <a:ea typeface="楷体" panose="02010609060101010101" charset="-122"/>
                <a:cs typeface="楷体" panose="02010609060101010101" charset="-122"/>
                <a:sym typeface="+mn-ea"/>
              </a:rPr>
              <a:t>在北京以视频方式出席领导人气候峰会并发表重要讲话</a:t>
            </a:r>
            <a:endParaRPr lang="zh-CN" altLang="en-US" sz="3000" b="1">
              <a:solidFill>
                <a:schemeClr val="dk1"/>
              </a:solidFill>
              <a:latin typeface="楷体" panose="02010609060101010101" charset="-122"/>
              <a:ea typeface="楷体" panose="02010609060101010101" charset="-122"/>
              <a:cs typeface="楷体" panose="02010609060101010101" charset="-122"/>
              <a:sym typeface="+mn-ea"/>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文本框 2"/>
          <p:cNvSpPr txBox="1"/>
          <p:nvPr/>
        </p:nvSpPr>
        <p:spPr>
          <a:xfrm>
            <a:off x="365760" y="2613025"/>
            <a:ext cx="11460480" cy="1322070"/>
          </a:xfrm>
          <a:prstGeom prst="rect">
            <a:avLst/>
          </a:prstGeom>
          <a:noFill/>
        </p:spPr>
        <p:txBody>
          <a:bodyPr wrap="square" rtlCol="0">
            <a:spAutoFit/>
          </a:bodyPr>
          <a:p>
            <a:r>
              <a:rPr lang="en-US" altLang="zh-CN" sz="4000">
                <a:latin typeface="黑体" panose="02010609060101010101" charset="-122"/>
                <a:ea typeface="黑体" panose="02010609060101010101" charset="-122"/>
              </a:rPr>
              <a:t>1</a:t>
            </a:r>
            <a:r>
              <a:rPr lang="zh-CN" altLang="en-US" sz="4000">
                <a:latin typeface="黑体" panose="02010609060101010101" charset="-122"/>
                <a:ea typeface="黑体" panose="02010609060101010101" charset="-122"/>
              </a:rPr>
              <a:t>）“天人合一”为正确认识和处理人与自然的关系提供理论依据</a:t>
            </a:r>
            <a:endParaRPr lang="zh-CN" altLang="en-US" sz="4000">
              <a:latin typeface="黑体" panose="02010609060101010101" charset="-122"/>
              <a:ea typeface="黑体" panose="02010609060101010101" charset="-122"/>
            </a:endParaRPr>
          </a:p>
        </p:txBody>
      </p:sp>
    </p:spTree>
    <p:custDataLst>
      <p:tags r:id="rId2"/>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367030" y="300990"/>
            <a:ext cx="11458575" cy="6256020"/>
          </a:xfrm>
          <a:prstGeom prst="rect">
            <a:avLst/>
          </a:prstGeom>
          <a:noFill/>
        </p:spPr>
        <p:txBody>
          <a:bodyPr wrap="square" rtlCol="0">
            <a:spAutoFit/>
          </a:bodyPr>
          <a:p>
            <a:pPr algn="just">
              <a:lnSpc>
                <a:spcPct val="120000"/>
              </a:lnSpc>
            </a:pPr>
            <a:r>
              <a:rPr lang="en-US" altLang="zh-CN" sz="3700" b="1">
                <a:solidFill>
                  <a:schemeClr val="dk1"/>
                </a:solidFill>
                <a:latin typeface="楷体" panose="02010609060101010101" charset="-122"/>
                <a:ea typeface="楷体" panose="02010609060101010101" charset="-122"/>
                <a:cs typeface="楷体" panose="02010609060101010101" charset="-122"/>
              </a:rPr>
              <a:t>     </a:t>
            </a:r>
            <a:r>
              <a:rPr lang="zh-CN" altLang="en-US" sz="4100" b="1">
                <a:solidFill>
                  <a:schemeClr val="dk1"/>
                </a:solidFill>
                <a:latin typeface="楷体" panose="02010609060101010101" charset="-122"/>
                <a:ea typeface="楷体" panose="02010609060101010101" charset="-122"/>
                <a:cs typeface="楷体" panose="02010609060101010101" charset="-122"/>
              </a:rPr>
              <a:t>我们中华文明传承五千多年，积淀了丰富的生态智慧。‘天人合一’、‘道法自然’的哲理思想，‘劝君莫打三春鸟，儿在巢中望母归’的经典诗句，‘一粥一饭，当思来处不易；半丝半缕，恒念物力维艰’的治家格言，这些质朴睿智的自然观，至今仍给人以深刻警示和启迪。</a:t>
            </a:r>
            <a:endParaRPr lang="zh-CN" altLang="en-US" sz="4100" b="1">
              <a:solidFill>
                <a:schemeClr val="dk1"/>
              </a:solidFill>
              <a:latin typeface="楷体" panose="02010609060101010101" charset="-122"/>
              <a:ea typeface="楷体" panose="02010609060101010101" charset="-122"/>
              <a:cs typeface="楷体" panose="02010609060101010101" charset="-122"/>
            </a:endParaRPr>
          </a:p>
          <a:p>
            <a:pPr algn="r">
              <a:lnSpc>
                <a:spcPct val="240000"/>
              </a:lnSpc>
            </a:pPr>
            <a:r>
              <a:rPr lang="en-US" altLang="zh-CN" sz="3200" b="1">
                <a:solidFill>
                  <a:schemeClr val="dk1"/>
                </a:solidFill>
                <a:latin typeface="楷体" panose="02010609060101010101" charset="-122"/>
                <a:ea typeface="楷体" panose="02010609060101010101" charset="-122"/>
                <a:cs typeface="楷体" panose="02010609060101010101" charset="-122"/>
                <a:sym typeface="+mn-ea"/>
              </a:rPr>
              <a:t>习近平总书记</a:t>
            </a:r>
            <a:r>
              <a:rPr lang="zh-CN" altLang="en-US" sz="3200" b="1">
                <a:solidFill>
                  <a:schemeClr val="dk1"/>
                </a:solidFill>
                <a:latin typeface="楷体" panose="02010609060101010101" charset="-122"/>
                <a:ea typeface="楷体" panose="02010609060101010101" charset="-122"/>
                <a:cs typeface="楷体" panose="02010609060101010101" charset="-122"/>
                <a:sym typeface="+mn-ea"/>
              </a:rPr>
              <a:t>在</a:t>
            </a:r>
            <a:r>
              <a:rPr lang="zh-CN" altLang="en-US" sz="3200" b="1">
                <a:solidFill>
                  <a:schemeClr val="dk1"/>
                </a:solidFill>
                <a:latin typeface="楷体" panose="02010609060101010101" charset="-122"/>
                <a:ea typeface="楷体" panose="02010609060101010101" charset="-122"/>
                <a:cs typeface="楷体" panose="02010609060101010101" charset="-122"/>
              </a:rPr>
              <a:t>20</a:t>
            </a:r>
            <a:r>
              <a:rPr lang="en-US" altLang="zh-CN" sz="3200" b="1">
                <a:solidFill>
                  <a:schemeClr val="dk1"/>
                </a:solidFill>
                <a:latin typeface="楷体" panose="02010609060101010101" charset="-122"/>
                <a:ea typeface="楷体" panose="02010609060101010101" charset="-122"/>
                <a:cs typeface="楷体" panose="02010609060101010101" charset="-122"/>
              </a:rPr>
              <a:t>13</a:t>
            </a:r>
            <a:r>
              <a:rPr lang="zh-CN" altLang="en-US" sz="3200" b="1">
                <a:solidFill>
                  <a:schemeClr val="dk1"/>
                </a:solidFill>
                <a:latin typeface="楷体" panose="02010609060101010101" charset="-122"/>
                <a:ea typeface="楷体" panose="02010609060101010101" charset="-122"/>
                <a:cs typeface="楷体" panose="02010609060101010101" charset="-122"/>
              </a:rPr>
              <a:t>年</a:t>
            </a:r>
            <a:r>
              <a:rPr lang="en-US" altLang="zh-CN" sz="3200" b="1">
                <a:solidFill>
                  <a:schemeClr val="dk1"/>
                </a:solidFill>
                <a:latin typeface="楷体" panose="02010609060101010101" charset="-122"/>
                <a:ea typeface="楷体" panose="02010609060101010101" charset="-122"/>
                <a:cs typeface="楷体" panose="02010609060101010101" charset="-122"/>
              </a:rPr>
              <a:t>5</a:t>
            </a:r>
            <a:r>
              <a:rPr lang="zh-CN" altLang="en-US" sz="3200" b="1">
                <a:solidFill>
                  <a:schemeClr val="dk1"/>
                </a:solidFill>
                <a:latin typeface="楷体" panose="02010609060101010101" charset="-122"/>
                <a:ea typeface="楷体" panose="02010609060101010101" charset="-122"/>
                <a:cs typeface="楷体" panose="02010609060101010101" charset="-122"/>
              </a:rPr>
              <a:t>月2</a:t>
            </a:r>
            <a:r>
              <a:rPr lang="en-US" altLang="zh-CN" sz="3200" b="1">
                <a:solidFill>
                  <a:schemeClr val="dk1"/>
                </a:solidFill>
                <a:latin typeface="楷体" panose="02010609060101010101" charset="-122"/>
                <a:ea typeface="楷体" panose="02010609060101010101" charset="-122"/>
                <a:cs typeface="楷体" panose="02010609060101010101" charset="-122"/>
              </a:rPr>
              <a:t>4</a:t>
            </a:r>
            <a:r>
              <a:rPr lang="zh-CN" altLang="en-US" sz="3200" b="1">
                <a:solidFill>
                  <a:schemeClr val="dk1"/>
                </a:solidFill>
                <a:latin typeface="楷体" panose="02010609060101010101" charset="-122"/>
                <a:ea typeface="楷体" panose="02010609060101010101" charset="-122"/>
                <a:cs typeface="楷体" panose="02010609060101010101" charset="-122"/>
              </a:rPr>
              <a:t>日</a:t>
            </a:r>
            <a:endParaRPr lang="zh-CN" altLang="en-US" sz="3200" b="1">
              <a:solidFill>
                <a:schemeClr val="dk1"/>
              </a:solidFill>
              <a:latin typeface="楷体" panose="02010609060101010101" charset="-122"/>
              <a:ea typeface="楷体" panose="02010609060101010101" charset="-122"/>
              <a:cs typeface="楷体" panose="02010609060101010101" charset="-122"/>
            </a:endParaRPr>
          </a:p>
          <a:p>
            <a:pPr algn="r">
              <a:lnSpc>
                <a:spcPct val="90000"/>
              </a:lnSpc>
            </a:pPr>
            <a:r>
              <a:rPr lang="zh-CN" altLang="en-US" sz="3200" b="1">
                <a:solidFill>
                  <a:schemeClr val="dk1"/>
                </a:solidFill>
                <a:latin typeface="楷体" panose="02010609060101010101" charset="-122"/>
                <a:ea typeface="楷体" panose="02010609060101010101" charset="-122"/>
                <a:cs typeface="楷体" panose="02010609060101010101" charset="-122"/>
              </a:rPr>
              <a:t>十八届中共中央政治局第六次集体学习时的讲话</a:t>
            </a:r>
            <a:endParaRPr lang="en-US" altLang="zh-CN" sz="32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340360" y="151765"/>
            <a:ext cx="11510645" cy="6554470"/>
          </a:xfrm>
          <a:prstGeom prst="rect">
            <a:avLst/>
          </a:prstGeom>
          <a:noFill/>
        </p:spPr>
        <p:txBody>
          <a:bodyPr wrap="square" rtlCol="0">
            <a:spAutoFit/>
          </a:bodyPr>
          <a:p>
            <a:pPr algn="just">
              <a:lnSpc>
                <a:spcPct val="120000"/>
              </a:lnSpc>
            </a:pPr>
            <a:r>
              <a:rPr lang="zh-CN" altLang="en-US" sz="3500" b="1">
                <a:solidFill>
                  <a:schemeClr val="dk1"/>
                </a:solidFill>
                <a:latin typeface="楷体" panose="02010609060101010101" charset="-122"/>
                <a:ea typeface="楷体" panose="02010609060101010101" charset="-122"/>
                <a:cs typeface="楷体" panose="02010609060101010101" charset="-122"/>
              </a:rPr>
              <a:t>习近平总书记在2013年7月18日致生态文明贵阳国际论坛2013年年会的贺信中指出：</a:t>
            </a:r>
            <a:endParaRPr lang="zh-CN" altLang="en-US" sz="3500" b="1">
              <a:solidFill>
                <a:schemeClr val="dk1"/>
              </a:solidFill>
              <a:latin typeface="楷体" panose="02010609060101010101" charset="-122"/>
              <a:ea typeface="楷体" panose="02010609060101010101" charset="-122"/>
              <a:cs typeface="楷体" panose="02010609060101010101" charset="-122"/>
            </a:endParaRPr>
          </a:p>
          <a:p>
            <a:pPr algn="just">
              <a:lnSpc>
                <a:spcPct val="120000"/>
              </a:lnSpc>
            </a:pPr>
            <a:r>
              <a:rPr lang="zh-CN" altLang="en-US" sz="3500" b="1">
                <a:solidFill>
                  <a:schemeClr val="dk1"/>
                </a:solidFill>
                <a:latin typeface="楷体" panose="02010609060101010101" charset="-122"/>
                <a:ea typeface="楷体" panose="02010609060101010101" charset="-122"/>
                <a:cs typeface="楷体" panose="02010609060101010101" charset="-122"/>
              </a:rPr>
              <a:t> </a:t>
            </a:r>
            <a:r>
              <a:rPr lang="en-US" altLang="zh-CN" sz="3500" b="1">
                <a:solidFill>
                  <a:schemeClr val="dk1"/>
                </a:solidFill>
                <a:latin typeface="楷体" panose="02010609060101010101" charset="-122"/>
                <a:ea typeface="楷体" panose="02010609060101010101" charset="-122"/>
                <a:cs typeface="楷体" panose="02010609060101010101" charset="-122"/>
              </a:rPr>
              <a:t>   </a:t>
            </a:r>
            <a:r>
              <a:rPr lang="zh-CN" altLang="en-US" sz="3500" b="1">
                <a:solidFill>
                  <a:schemeClr val="dk1"/>
                </a:solidFill>
                <a:latin typeface="楷体" panose="02010609060101010101" charset="-122"/>
                <a:ea typeface="楷体" panose="02010609060101010101" charset="-122"/>
                <a:cs typeface="楷体" panose="02010609060101010101" charset="-122"/>
                <a:sym typeface="+mn-ea"/>
              </a:rPr>
              <a:t>“</a:t>
            </a:r>
            <a:r>
              <a:rPr lang="zh-CN" altLang="en-US" sz="3500" b="1">
                <a:solidFill>
                  <a:schemeClr val="dk1"/>
                </a:solidFill>
                <a:latin typeface="楷体" panose="02010609060101010101" charset="-122"/>
                <a:ea typeface="楷体" panose="02010609060101010101" charset="-122"/>
                <a:cs typeface="楷体" panose="02010609060101010101" charset="-122"/>
              </a:rPr>
              <a:t>走向生态文明新时代，建设美丽中国，是实现中华民族伟大复兴的中国梦的重要内容。中国将按照尊重自然、顺应自然、保护自然的理念，贯彻节约资源和保护环境的基本国策，更加自觉地推动绿色发展、循环发展、低碳发展，把生态文明建设融入经济建设、政治建设、文化建设、社会建设各方面和全过程，形成节约资源、保护环境的空间格局、产业结构、生产方式、生活方式，为子孙后代留下天蓝、地绿、水清的生产生活环境。</a:t>
            </a:r>
            <a:r>
              <a:rPr lang="zh-CN" altLang="en-US" sz="3500" b="1">
                <a:solidFill>
                  <a:schemeClr val="dk1"/>
                </a:solidFill>
                <a:latin typeface="楷体" panose="02010609060101010101" charset="-122"/>
                <a:ea typeface="楷体" panose="02010609060101010101" charset="-122"/>
                <a:cs typeface="楷体" panose="02010609060101010101" charset="-122"/>
                <a:sym typeface="+mn-ea"/>
              </a:rPr>
              <a:t>”</a:t>
            </a:r>
            <a:endParaRPr lang="zh-CN" altLang="en-US" sz="35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2418715" y="2294890"/>
            <a:ext cx="7354570" cy="2208530"/>
          </a:xfrm>
          <a:prstGeom prst="rect">
            <a:avLst/>
          </a:prstGeom>
          <a:noFill/>
        </p:spPr>
        <p:txBody>
          <a:bodyPr wrap="square" rtlCol="0">
            <a:spAutoFit/>
          </a:bodyPr>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夫大人者，与天地和其德。</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r">
              <a:lnSpc>
                <a:spcPct val="190000"/>
              </a:lnSpc>
            </a:pPr>
            <a:r>
              <a:rPr lang="zh-CN" sz="4000" b="1">
                <a:solidFill>
                  <a:schemeClr val="dk1"/>
                </a:solidFill>
                <a:latin typeface="楷体" panose="02010609060101010101" charset="-122"/>
                <a:ea typeface="楷体" panose="02010609060101010101" charset="-122"/>
                <a:cs typeface="楷体" panose="02010609060101010101" charset="-122"/>
              </a:rPr>
              <a:t>《易·乾》</a:t>
            </a:r>
            <a:endParaRPr lang="zh-CN"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2348865" y="1988820"/>
            <a:ext cx="8942070" cy="3820160"/>
          </a:xfrm>
          <a:prstGeom prst="rect">
            <a:avLst/>
          </a:prstGeom>
          <a:noFill/>
        </p:spPr>
        <p:txBody>
          <a:bodyPr wrap="square" rtlCol="0">
            <a:spAutoFit/>
          </a:bodyPr>
          <a:p>
            <a:pPr algn="just">
              <a:lnSpc>
                <a:spcPct val="140000"/>
              </a:lnSpc>
            </a:pPr>
            <a:r>
              <a:rPr lang="zh-CN" altLang="en-US" sz="5400" b="1">
                <a:solidFill>
                  <a:schemeClr val="dk1"/>
                </a:solidFill>
                <a:latin typeface="楷体" panose="02010609060101010101" charset="-122"/>
                <a:ea typeface="楷体" panose="02010609060101010101" charset="-122"/>
                <a:cs typeface="楷体" panose="02010609060101010101" charset="-122"/>
              </a:rPr>
              <a:t>天地与我并生，</a:t>
            </a:r>
            <a:endParaRPr lang="zh-CN" altLang="en-US" sz="54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5400" b="1">
                <a:solidFill>
                  <a:schemeClr val="dk1"/>
                </a:solidFill>
                <a:latin typeface="楷体" panose="02010609060101010101" charset="-122"/>
                <a:ea typeface="楷体" panose="02010609060101010101" charset="-122"/>
                <a:cs typeface="楷体" panose="02010609060101010101" charset="-122"/>
              </a:rPr>
              <a:t>而万物与我为一。</a:t>
            </a:r>
            <a:endParaRPr lang="zh-CN" altLang="en-US" sz="5400" b="1">
              <a:solidFill>
                <a:schemeClr val="dk1"/>
              </a:solidFill>
              <a:latin typeface="楷体" panose="02010609060101010101" charset="-122"/>
              <a:ea typeface="楷体" panose="02010609060101010101" charset="-122"/>
              <a:cs typeface="楷体" panose="02010609060101010101" charset="-122"/>
            </a:endParaRPr>
          </a:p>
          <a:p>
            <a:pPr algn="r">
              <a:lnSpc>
                <a:spcPct val="190000"/>
              </a:lnSpc>
            </a:pPr>
            <a:r>
              <a:rPr lang="zh-CN" sz="4800" b="1">
                <a:solidFill>
                  <a:schemeClr val="dk1"/>
                </a:solidFill>
                <a:latin typeface="楷体" panose="02010609060101010101" charset="-122"/>
                <a:ea typeface="楷体" panose="02010609060101010101" charset="-122"/>
                <a:cs typeface="楷体" panose="02010609060101010101" charset="-122"/>
              </a:rPr>
              <a:t>《庄子》</a:t>
            </a:r>
            <a:endParaRPr lang="zh-CN" sz="48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902970" y="1640840"/>
            <a:ext cx="10323195" cy="3378200"/>
          </a:xfrm>
          <a:prstGeom prst="rect">
            <a:avLst/>
          </a:prstGeom>
          <a:noFill/>
        </p:spPr>
        <p:txBody>
          <a:bodyPr wrap="square" rtlCol="0">
            <a:spAutoFit/>
          </a:bodyPr>
          <a:p>
            <a:pPr algn="just">
              <a:lnSpc>
                <a:spcPct val="140000"/>
              </a:lnSpc>
            </a:pPr>
            <a:r>
              <a:rPr lang="zh-CN" altLang="en-US" sz="6000" b="1">
                <a:solidFill>
                  <a:schemeClr val="dk1"/>
                </a:solidFill>
                <a:latin typeface="楷体" panose="02010609060101010101" charset="-122"/>
                <a:ea typeface="楷体" panose="02010609060101010101" charset="-122"/>
                <a:cs typeface="楷体" panose="02010609060101010101" charset="-122"/>
              </a:rPr>
              <a:t>民吾同胞，物吾与也。</a:t>
            </a:r>
            <a:endParaRPr lang="zh-CN" altLang="en-US" sz="5400" b="1">
              <a:solidFill>
                <a:schemeClr val="dk1"/>
              </a:solidFill>
              <a:latin typeface="楷体" panose="02010609060101010101" charset="-122"/>
              <a:ea typeface="楷体" panose="02010609060101010101" charset="-122"/>
              <a:cs typeface="楷体" panose="02010609060101010101" charset="-122"/>
            </a:endParaRPr>
          </a:p>
          <a:p>
            <a:pPr algn="r">
              <a:lnSpc>
                <a:spcPct val="240000"/>
              </a:lnSpc>
            </a:pPr>
            <a:r>
              <a:rPr sz="5400" b="1">
                <a:solidFill>
                  <a:schemeClr val="dk1"/>
                </a:solidFill>
                <a:latin typeface="楷体" panose="02010609060101010101" charset="-122"/>
                <a:ea typeface="楷体" panose="02010609060101010101" charset="-122"/>
                <a:cs typeface="楷体" panose="02010609060101010101" charset="-122"/>
              </a:rPr>
              <a:t>张载《西铭》</a:t>
            </a:r>
            <a:endParaRPr sz="54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文本框 2"/>
          <p:cNvSpPr txBox="1"/>
          <p:nvPr>
            <p:custDataLst>
              <p:tags r:id="rId2"/>
            </p:custDataLst>
          </p:nvPr>
        </p:nvSpPr>
        <p:spPr>
          <a:xfrm>
            <a:off x="356870" y="1439545"/>
            <a:ext cx="11583035" cy="4522470"/>
          </a:xfrm>
          <a:prstGeom prst="rect">
            <a:avLst/>
          </a:prstGeom>
          <a:noFill/>
        </p:spPr>
        <p:txBody>
          <a:bodyPr wrap="square" rtlCol="0">
            <a:spAutoFit/>
          </a:bodyPr>
          <a:p>
            <a:pPr algn="just">
              <a:lnSpc>
                <a:spcPct val="120000"/>
              </a:lnSpc>
            </a:pPr>
            <a:r>
              <a:rPr lang="zh-CN" altLang="en-US" sz="6000" b="1">
                <a:solidFill>
                  <a:schemeClr val="dk1"/>
                </a:solidFill>
                <a:latin typeface="楷体" panose="02010609060101010101" charset="-122"/>
                <a:ea typeface="楷体" panose="02010609060101010101" charset="-122"/>
                <a:cs typeface="楷体" panose="02010609060101010101" charset="-122"/>
              </a:rPr>
              <a:t>大人者，以天地万物为一体者也。其视天下犹一家，中国犹一人焉。</a:t>
            </a:r>
            <a:endParaRPr lang="zh-CN" altLang="en-US" sz="6000" b="1">
              <a:solidFill>
                <a:schemeClr val="dk1"/>
              </a:solidFill>
              <a:latin typeface="楷体" panose="02010609060101010101" charset="-122"/>
              <a:ea typeface="楷体" panose="02010609060101010101" charset="-122"/>
              <a:cs typeface="楷体" panose="02010609060101010101" charset="-122"/>
            </a:endParaRPr>
          </a:p>
          <a:p>
            <a:pPr algn="r">
              <a:lnSpc>
                <a:spcPct val="120000"/>
              </a:lnSpc>
            </a:pPr>
            <a:r>
              <a:rPr lang="zh-CN" altLang="en-US" sz="6600" b="1">
                <a:solidFill>
                  <a:schemeClr val="dk1"/>
                </a:solidFill>
                <a:latin typeface="楷体" panose="02010609060101010101" charset="-122"/>
                <a:ea typeface="楷体" panose="02010609060101010101" charset="-122"/>
                <a:cs typeface="楷体" panose="02010609060101010101" charset="-122"/>
              </a:rPr>
              <a:t> </a:t>
            </a:r>
            <a:r>
              <a:rPr lang="en-US" altLang="zh-CN" sz="6600" b="1">
                <a:solidFill>
                  <a:schemeClr val="dk1"/>
                </a:solidFill>
                <a:latin typeface="楷体" panose="02010609060101010101" charset="-122"/>
                <a:ea typeface="楷体" panose="02010609060101010101" charset="-122"/>
                <a:cs typeface="楷体" panose="02010609060101010101" charset="-122"/>
              </a:rPr>
              <a:t>                             </a:t>
            </a:r>
            <a:r>
              <a:rPr lang="zh-CN" altLang="en-US" sz="5400" b="1">
                <a:solidFill>
                  <a:schemeClr val="dk1"/>
                </a:solidFill>
                <a:latin typeface="楷体" panose="02010609060101010101" charset="-122"/>
                <a:ea typeface="楷体" panose="02010609060101010101" charset="-122"/>
                <a:cs typeface="楷体" panose="02010609060101010101" charset="-122"/>
                <a:sym typeface="+mn-ea"/>
              </a:rPr>
              <a:t>《大学问》</a:t>
            </a:r>
            <a:endParaRPr lang="zh-CN" altLang="en-US" sz="5400" b="1">
              <a:solidFill>
                <a:schemeClr val="dk1"/>
              </a:solidFill>
              <a:latin typeface="楷体" panose="02010609060101010101" charset="-122"/>
              <a:ea typeface="楷体" panose="02010609060101010101" charset="-122"/>
              <a:cs typeface="楷体" panose="02010609060101010101" charset="-122"/>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763270" y="1249045"/>
            <a:ext cx="10666095" cy="3907790"/>
          </a:xfrm>
          <a:prstGeom prst="rect">
            <a:avLst/>
          </a:prstGeom>
          <a:noFill/>
        </p:spPr>
        <p:txBody>
          <a:bodyPr wrap="square" rtlCol="0">
            <a:spAutoFit/>
          </a:bodyPr>
          <a:p>
            <a:pPr algn="just">
              <a:lnSpc>
                <a:spcPct val="120000"/>
              </a:lnSpc>
            </a:pPr>
            <a:r>
              <a:rPr lang="zh-CN" altLang="en-US" sz="4000" b="1">
                <a:solidFill>
                  <a:schemeClr val="dk1"/>
                </a:solidFill>
                <a:latin typeface="楷体" panose="02010609060101010101" charset="-122"/>
                <a:ea typeface="楷体" panose="02010609060101010101" charset="-122"/>
                <a:cs typeface="楷体" panose="02010609060101010101" charset="-122"/>
              </a:rPr>
              <a:t>习近平总书记在</a:t>
            </a:r>
            <a:r>
              <a:rPr lang="zh-CN" altLang="en-US" sz="4000" b="1">
                <a:solidFill>
                  <a:schemeClr val="dk1"/>
                </a:solidFill>
                <a:latin typeface="楷体" panose="02010609060101010101" charset="-122"/>
                <a:ea typeface="楷体" panose="02010609060101010101" charset="-122"/>
                <a:cs typeface="楷体" panose="02010609060101010101" charset="-122"/>
                <a:sym typeface="+mn-ea"/>
              </a:rPr>
              <a:t>2013年11月9日</a:t>
            </a:r>
            <a:r>
              <a:rPr lang="zh-CN" altLang="en-US" sz="4000" b="1">
                <a:solidFill>
                  <a:schemeClr val="dk1"/>
                </a:solidFill>
                <a:latin typeface="楷体" panose="02010609060101010101" charset="-122"/>
                <a:ea typeface="楷体" panose="02010609060101010101" charset="-122"/>
                <a:cs typeface="楷体" panose="02010609060101010101" charset="-122"/>
              </a:rPr>
              <a:t>关于《中共中央关于全面深化改革若干重大问题的决定》的说明中指出：</a:t>
            </a:r>
            <a:endParaRPr lang="zh-CN" altLang="en-US" sz="4000" b="1">
              <a:solidFill>
                <a:schemeClr val="dk1"/>
              </a:solidFill>
              <a:latin typeface="楷体" panose="02010609060101010101" charset="-122"/>
              <a:ea typeface="楷体" panose="02010609060101010101" charset="-122"/>
              <a:cs typeface="楷体" panose="02010609060101010101" charset="-122"/>
            </a:endParaRPr>
          </a:p>
          <a:p>
            <a:pPr algn="just">
              <a:lnSpc>
                <a:spcPct val="130000"/>
              </a:lnSpc>
            </a:pPr>
            <a:r>
              <a:rPr lang="zh-CN" altLang="en-US" sz="4000" b="1">
                <a:solidFill>
                  <a:schemeClr val="dk1"/>
                </a:solidFill>
                <a:latin typeface="楷体" panose="02010609060101010101" charset="-122"/>
                <a:ea typeface="楷体" panose="02010609060101010101" charset="-122"/>
                <a:cs typeface="楷体" panose="02010609060101010101" charset="-122"/>
              </a:rPr>
              <a:t> </a:t>
            </a:r>
            <a:r>
              <a:rPr lang="en-US" altLang="zh-CN" sz="4000" b="1">
                <a:solidFill>
                  <a:schemeClr val="dk1"/>
                </a:solidFill>
                <a:latin typeface="楷体" panose="02010609060101010101" charset="-122"/>
                <a:ea typeface="楷体" panose="02010609060101010101" charset="-122"/>
                <a:cs typeface="楷体" panose="02010609060101010101" charset="-122"/>
              </a:rPr>
              <a:t>   </a:t>
            </a:r>
            <a:r>
              <a:rPr lang="zh-CN" altLang="en-US" sz="4000" b="1">
                <a:solidFill>
                  <a:schemeClr val="dk1"/>
                </a:solidFill>
                <a:latin typeface="楷体" panose="02010609060101010101" charset="-122"/>
                <a:ea typeface="楷体" panose="02010609060101010101" charset="-122"/>
                <a:cs typeface="楷体" panose="02010609060101010101" charset="-122"/>
                <a:sym typeface="+mn-ea"/>
              </a:rPr>
              <a:t>“</a:t>
            </a:r>
            <a:r>
              <a:rPr lang="zh-CN" altLang="en-US" sz="4000" b="1">
                <a:solidFill>
                  <a:schemeClr val="dk1"/>
                </a:solidFill>
                <a:latin typeface="楷体" panose="02010609060101010101" charset="-122"/>
                <a:ea typeface="楷体" panose="02010609060101010101" charset="-122"/>
                <a:cs typeface="楷体" panose="02010609060101010101" charset="-122"/>
              </a:rPr>
              <a:t>我们要认识到，山水林田湖是一个生命共同体。</a:t>
            </a:r>
            <a:r>
              <a:rPr lang="zh-CN" altLang="en-US" sz="4000" b="1">
                <a:solidFill>
                  <a:schemeClr val="dk1"/>
                </a:solidFill>
                <a:latin typeface="楷体" panose="02010609060101010101" charset="-122"/>
                <a:ea typeface="楷体" panose="02010609060101010101" charset="-122"/>
                <a:cs typeface="楷体" panose="02010609060101010101" charset="-122"/>
                <a:sym typeface="+mn-ea"/>
              </a:rPr>
              <a:t>”</a:t>
            </a:r>
            <a:endParaRPr lang="zh-CN" altLang="en-US" sz="4000" b="1">
              <a:solidFill>
                <a:schemeClr val="dk1"/>
              </a:solidFill>
              <a:latin typeface="楷体" panose="02010609060101010101" charset="-122"/>
              <a:ea typeface="楷体" panose="02010609060101010101" charset="-122"/>
              <a:cs typeface="楷体" panose="02010609060101010101" charset="-122"/>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762635" y="797560"/>
            <a:ext cx="10666095" cy="5262245"/>
          </a:xfrm>
          <a:prstGeom prst="rect">
            <a:avLst/>
          </a:prstGeom>
          <a:noFill/>
        </p:spPr>
        <p:txBody>
          <a:bodyPr wrap="square" rtlCol="0">
            <a:spAutoFit/>
          </a:bodyPr>
          <a:p>
            <a:pPr algn="just">
              <a:lnSpc>
                <a:spcPct val="120000"/>
              </a:lnSpc>
            </a:pPr>
            <a:r>
              <a:rPr lang="zh-CN" altLang="en-US" sz="4000" b="1">
                <a:solidFill>
                  <a:schemeClr val="dk1"/>
                </a:solidFill>
                <a:latin typeface="楷体" panose="02010609060101010101" charset="-122"/>
                <a:ea typeface="楷体" panose="02010609060101010101" charset="-122"/>
                <a:cs typeface="楷体" panose="02010609060101010101" charset="-122"/>
              </a:rPr>
              <a:t>2016年1月8日，习近平总书记在省部级主要领导干部学习贯彻党的十八届五中全会精神专题研讨班上指出：</a:t>
            </a:r>
            <a:endParaRPr lang="zh-CN" altLang="en-US" sz="4000" b="1">
              <a:solidFill>
                <a:schemeClr val="dk1"/>
              </a:solidFill>
              <a:latin typeface="楷体" panose="02010609060101010101" charset="-122"/>
              <a:ea typeface="楷体" panose="02010609060101010101" charset="-122"/>
              <a:cs typeface="楷体" panose="02010609060101010101" charset="-122"/>
            </a:endParaRPr>
          </a:p>
          <a:p>
            <a:pPr indent="1016000" algn="just" fontAlgn="auto">
              <a:lnSpc>
                <a:spcPct val="120000"/>
              </a:lnSpc>
              <a:extLst>
                <a:ext uri="{35155182-B16C-46BC-9424-99874614C6A1}">
                  <wpsdc:indentchars xmlns:wpsdc="http://www.wps.cn/officeDocument/2017/drawingmlCustomData" val="200" checksum="1463267244"/>
                </a:ext>
              </a:extLst>
            </a:pPr>
            <a:r>
              <a:rPr lang="zh-CN" altLang="en-US" sz="4000" b="1">
                <a:solidFill>
                  <a:schemeClr val="dk1"/>
                </a:solidFill>
                <a:latin typeface="楷体" panose="02010609060101010101" charset="-122"/>
                <a:ea typeface="楷体" panose="02010609060101010101" charset="-122"/>
                <a:cs typeface="楷体" panose="02010609060101010101" charset="-122"/>
              </a:rPr>
              <a:t>“人因自然而生，人与自然是一种共生关系，对自然的伤害最终会伤及人类自身。只有尊重自然规律，才能有效防止在开发利用自然上走弯路。”</a:t>
            </a: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3210" y="532765"/>
            <a:ext cx="11278870" cy="6185535"/>
          </a:xfrm>
          <a:prstGeom prst="rect">
            <a:avLst/>
          </a:prstGeom>
          <a:noFill/>
        </p:spPr>
        <p:txBody>
          <a:bodyPr wrap="square" rtlCol="0">
            <a:spAutoFit/>
          </a:bodyPr>
          <a:p>
            <a:r>
              <a:rPr lang="en-US" altLang="zh-CN" sz="3600"/>
              <a:t>        </a:t>
            </a:r>
            <a:r>
              <a:rPr lang="zh-CN" altLang="en-US" sz="3600"/>
              <a:t>6月2日，习近平总书记在文化传承发展座谈会的重要讲话，回答了关系党和国家文化传承发展的重大理论和现实问题：一个具有深厚传统文化底蕴的文明古国如何在延续民族文化血脉中更好地走向未来，以中国式现代化推进中华民族的伟大复兴？在这个过程中，如何处理好古镜今鉴、古为今用与面向世界、面向未来、面向现代化的关系，使中华优秀传统文化在新时代建设中国特色社会主义现代化强国中焕发出新的生机与活力，既实现自身的创造性转化与创新性发展，也为建设中国式现代化和构建人类命运共同体进一步提供“中国方案”和“中国智慧”？</a:t>
            </a:r>
            <a:endParaRPr lang="zh-CN" altLang="en-US" sz="3600"/>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文本框 2"/>
          <p:cNvSpPr txBox="1"/>
          <p:nvPr/>
        </p:nvSpPr>
        <p:spPr>
          <a:xfrm>
            <a:off x="927735" y="2253615"/>
            <a:ext cx="10442575" cy="1322070"/>
          </a:xfrm>
          <a:prstGeom prst="rect">
            <a:avLst/>
          </a:prstGeom>
          <a:noFill/>
        </p:spPr>
        <p:txBody>
          <a:bodyPr wrap="square" rtlCol="0">
            <a:spAutoFit/>
          </a:bodyPr>
          <a:p>
            <a:r>
              <a:rPr lang="en-US" altLang="zh-CN" sz="4000">
                <a:latin typeface="黑体" panose="02010609060101010101" charset="-122"/>
                <a:ea typeface="黑体" panose="02010609060101010101" charset="-122"/>
              </a:rPr>
              <a:t>2</a:t>
            </a:r>
            <a:r>
              <a:rPr lang="zh-CN" altLang="en-US" sz="4000">
                <a:latin typeface="黑体" panose="02010609060101010101" charset="-122"/>
                <a:ea typeface="黑体" panose="02010609060101010101" charset="-122"/>
              </a:rPr>
              <a:t>）“依时而动”为构建人与自然和谐关系提供实践路径</a:t>
            </a:r>
            <a:endParaRPr lang="zh-CN" altLang="en-US" sz="4000">
              <a:latin typeface="黑体" panose="02010609060101010101" charset="-122"/>
              <a:ea typeface="黑体" panose="02010609060101010101" charset="-122"/>
            </a:endParaRPr>
          </a:p>
        </p:txBody>
      </p:sp>
    </p:spTree>
    <p:custDataLst>
      <p:tags r:id="rId2"/>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1551940" y="2263775"/>
            <a:ext cx="9088120" cy="2331085"/>
          </a:xfrm>
          <a:prstGeom prst="rect">
            <a:avLst/>
          </a:prstGeom>
          <a:noFill/>
        </p:spPr>
        <p:txBody>
          <a:bodyPr wrap="square" rtlCol="0">
            <a:spAutoFit/>
          </a:bodyPr>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上察天时，下授民事，承天以治人。</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r">
              <a:lnSpc>
                <a:spcPct val="210000"/>
              </a:lnSpc>
            </a:pPr>
            <a:r>
              <a:rPr lang="zh-CN" altLang="en-US" sz="4000" b="1">
                <a:solidFill>
                  <a:schemeClr val="dk1"/>
                </a:solidFill>
                <a:latin typeface="楷体" panose="02010609060101010101" charset="-122"/>
                <a:ea typeface="楷体" panose="02010609060101010101" charset="-122"/>
                <a:cs typeface="楷体" panose="02010609060101010101" charset="-122"/>
              </a:rPr>
              <a:t>《礼记</a:t>
            </a:r>
            <a:r>
              <a:rPr lang="en-US" altLang="zh-CN" sz="4000" b="1">
                <a:solidFill>
                  <a:schemeClr val="dk1"/>
                </a:solidFill>
                <a:latin typeface="楷体" panose="02010609060101010101" charset="-122"/>
                <a:ea typeface="楷体" panose="02010609060101010101" charset="-122"/>
                <a:cs typeface="楷体" panose="02010609060101010101" charset="-122"/>
              </a:rPr>
              <a:t>·</a:t>
            </a:r>
            <a:r>
              <a:rPr lang="zh-CN" altLang="en-US" sz="4000" b="1">
                <a:solidFill>
                  <a:schemeClr val="dk1"/>
                </a:solidFill>
                <a:latin typeface="楷体" panose="02010609060101010101" charset="-122"/>
                <a:ea typeface="楷体" panose="02010609060101010101" charset="-122"/>
                <a:cs typeface="楷体" panose="02010609060101010101" charset="-122"/>
              </a:rPr>
              <a:t>月令》</a:t>
            </a: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文本框 2"/>
          <p:cNvSpPr txBox="1"/>
          <p:nvPr/>
        </p:nvSpPr>
        <p:spPr>
          <a:xfrm>
            <a:off x="791210" y="2486025"/>
            <a:ext cx="10809605" cy="706755"/>
          </a:xfrm>
          <a:prstGeom prst="rect">
            <a:avLst/>
          </a:prstGeom>
          <a:noFill/>
        </p:spPr>
        <p:txBody>
          <a:bodyPr wrap="square" rtlCol="0">
            <a:spAutoFit/>
          </a:bodyPr>
          <a:p>
            <a:r>
              <a:rPr lang="en-US" altLang="zh-CN" sz="4000">
                <a:latin typeface="黑体" panose="02010609060101010101" charset="-122"/>
                <a:ea typeface="黑体" panose="02010609060101010101" charset="-122"/>
              </a:rPr>
              <a:t>3</a:t>
            </a:r>
            <a:r>
              <a:rPr lang="zh-CN" altLang="en-US" sz="4000">
                <a:latin typeface="黑体" panose="02010609060101010101" charset="-122"/>
                <a:ea typeface="黑体" panose="02010609060101010101" charset="-122"/>
              </a:rPr>
              <a:t>）保护生态为中华文明永续传承提供根本大计</a:t>
            </a:r>
            <a:endParaRPr lang="zh-CN" altLang="en-US" sz="4000">
              <a:latin typeface="黑体" panose="02010609060101010101" charset="-122"/>
              <a:ea typeface="黑体" panose="02010609060101010101" charset="-122"/>
            </a:endParaRPr>
          </a:p>
        </p:txBody>
      </p:sp>
    </p:spTree>
    <p:custDataLst>
      <p:tags r:id="rId2"/>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463550" y="506095"/>
            <a:ext cx="11264900" cy="5784850"/>
          </a:xfrm>
          <a:prstGeom prst="rect">
            <a:avLst/>
          </a:prstGeom>
          <a:noFill/>
        </p:spPr>
        <p:txBody>
          <a:bodyPr wrap="square" rtlCol="0">
            <a:spAutoFit/>
          </a:bodyPr>
          <a:p>
            <a:pPr algn="just">
              <a:lnSpc>
                <a:spcPct val="140000"/>
              </a:lnSpc>
            </a:pPr>
            <a:r>
              <a:rPr lang="zh-CN" altLang="en-US" sz="4200" b="1">
                <a:solidFill>
                  <a:schemeClr val="dk1"/>
                </a:solidFill>
                <a:latin typeface="汉仪尚巍手书W" charset="0"/>
                <a:ea typeface="楷体" panose="02010609060101010101" charset="-122"/>
                <a:cs typeface="汉仪尚巍手书W" charset="0"/>
              </a:rPr>
              <a:t>（孟春之月）禁止伐木，毋覆巢，毋杀孩虫、胎夭飞鸟，毋麛毋卵。</a:t>
            </a:r>
            <a:endParaRPr lang="zh-CN" altLang="en-US" sz="4200" b="1">
              <a:solidFill>
                <a:schemeClr val="dk1"/>
              </a:solidFill>
              <a:latin typeface="汉仪尚巍手书W" charset="0"/>
              <a:ea typeface="楷体" panose="02010609060101010101" charset="-122"/>
              <a:cs typeface="汉仪尚巍手书W" charset="0"/>
            </a:endParaRPr>
          </a:p>
          <a:p>
            <a:pPr algn="just" fontAlgn="auto">
              <a:lnSpc>
                <a:spcPct val="140000"/>
              </a:lnSpc>
              <a:spcBef>
                <a:spcPts val="1200"/>
              </a:spcBef>
            </a:pPr>
            <a:r>
              <a:rPr lang="zh-CN" altLang="en-US" sz="4200" b="1">
                <a:solidFill>
                  <a:schemeClr val="dk1"/>
                </a:solidFill>
                <a:latin typeface="汉仪尚巍手书W" charset="0"/>
                <a:ea typeface="楷体" panose="02010609060101010101" charset="-122"/>
                <a:cs typeface="汉仪尚巍手书W" charset="0"/>
              </a:rPr>
              <a:t>（仲春之月）毋竭川泽，毋漉陂池，毋焚山林。</a:t>
            </a:r>
            <a:endParaRPr lang="zh-CN" altLang="en-US" sz="4200" b="1">
              <a:solidFill>
                <a:schemeClr val="dk1"/>
              </a:solidFill>
              <a:latin typeface="汉仪尚巍手书W" charset="0"/>
              <a:ea typeface="楷体" panose="02010609060101010101" charset="-122"/>
              <a:cs typeface="汉仪尚巍手书W" charset="0"/>
            </a:endParaRPr>
          </a:p>
          <a:p>
            <a:pPr algn="just" fontAlgn="auto">
              <a:lnSpc>
                <a:spcPct val="140000"/>
              </a:lnSpc>
              <a:spcBef>
                <a:spcPts val="1200"/>
              </a:spcBef>
            </a:pPr>
            <a:r>
              <a:rPr lang="zh-CN" altLang="en-US" sz="4200" b="1">
                <a:solidFill>
                  <a:schemeClr val="dk1"/>
                </a:solidFill>
                <a:latin typeface="汉仪尚巍手书W" charset="0"/>
                <a:ea typeface="楷体" panose="02010609060101010101" charset="-122"/>
                <a:cs typeface="汉仪尚巍手书W" charset="0"/>
              </a:rPr>
              <a:t>（季春之月）田猎罝罘、罗罔、毕翳、餧兽之药，毋出九门。</a:t>
            </a:r>
            <a:endParaRPr lang="zh-CN" altLang="en-US" sz="4200" b="1">
              <a:solidFill>
                <a:schemeClr val="dk1"/>
              </a:solidFill>
              <a:latin typeface="汉仪尚巍手书W" charset="0"/>
              <a:ea typeface="楷体" panose="02010609060101010101" charset="-122"/>
              <a:cs typeface="汉仪尚巍手书W" charset="0"/>
            </a:endParaRPr>
          </a:p>
          <a:p>
            <a:pPr algn="r">
              <a:lnSpc>
                <a:spcPct val="140000"/>
              </a:lnSpc>
            </a:pPr>
            <a:r>
              <a:rPr sz="4000" b="1">
                <a:solidFill>
                  <a:schemeClr val="dk1"/>
                </a:solidFill>
                <a:latin typeface="楷体" panose="02010609060101010101" charset="-122"/>
                <a:ea typeface="楷体" panose="02010609060101010101" charset="-122"/>
                <a:cs typeface="楷体" panose="02010609060101010101" charset="-122"/>
              </a:rPr>
              <a:t>《礼记</a:t>
            </a:r>
            <a:r>
              <a:rPr lang="en-US" sz="4000" b="1">
                <a:solidFill>
                  <a:schemeClr val="dk1"/>
                </a:solidFill>
                <a:latin typeface="楷体" panose="02010609060101010101" charset="-122"/>
                <a:ea typeface="楷体" panose="02010609060101010101" charset="-122"/>
                <a:cs typeface="楷体" panose="02010609060101010101" charset="-122"/>
              </a:rPr>
              <a:t>·</a:t>
            </a:r>
            <a:r>
              <a:rPr sz="4000" b="1">
                <a:solidFill>
                  <a:schemeClr val="dk1"/>
                </a:solidFill>
                <a:latin typeface="楷体" panose="02010609060101010101" charset="-122"/>
                <a:ea typeface="楷体" panose="02010609060101010101" charset="-122"/>
                <a:cs typeface="楷体" panose="02010609060101010101" charset="-122"/>
              </a:rPr>
              <a:t>月令》</a:t>
            </a:r>
            <a:endParaRPr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463550" y="509270"/>
            <a:ext cx="11264900" cy="6148070"/>
          </a:xfrm>
          <a:prstGeom prst="rect">
            <a:avLst/>
          </a:prstGeom>
          <a:noFill/>
        </p:spPr>
        <p:txBody>
          <a:bodyPr wrap="square" rtlCol="0">
            <a:spAutoFit/>
          </a:bodyPr>
          <a:p>
            <a:pPr algn="just">
              <a:lnSpc>
                <a:spcPct val="140000"/>
              </a:lnSpc>
            </a:pPr>
            <a:r>
              <a:rPr lang="zh-CN" altLang="en-US" sz="4200" b="1">
                <a:solidFill>
                  <a:schemeClr val="dk1"/>
                </a:solidFill>
                <a:latin typeface="汉仪尚巍手书W" charset="0"/>
                <a:ea typeface="楷体" panose="02010609060101010101" charset="-122"/>
                <a:cs typeface="汉仪尚巍手书W" charset="0"/>
              </a:rPr>
              <a:t>（孟夏之月）继长增高，毋有坏堕，毋起土功，毋发大众，毋伐大树。</a:t>
            </a:r>
            <a:endParaRPr lang="zh-CN" altLang="en-US" sz="4200" b="1">
              <a:solidFill>
                <a:schemeClr val="dk1"/>
              </a:solidFill>
              <a:latin typeface="汉仪尚巍手书W" charset="0"/>
              <a:ea typeface="楷体" panose="02010609060101010101" charset="-122"/>
              <a:cs typeface="汉仪尚巍手书W" charset="0"/>
            </a:endParaRPr>
          </a:p>
          <a:p>
            <a:pPr algn="just" fontAlgn="auto">
              <a:lnSpc>
                <a:spcPct val="140000"/>
              </a:lnSpc>
              <a:spcBef>
                <a:spcPts val="1200"/>
              </a:spcBef>
            </a:pPr>
            <a:r>
              <a:rPr sz="4000" b="1">
                <a:solidFill>
                  <a:schemeClr val="dk1"/>
                </a:solidFill>
                <a:latin typeface="楷体" panose="02010609060101010101" charset="-122"/>
                <a:ea typeface="楷体" panose="02010609060101010101" charset="-122"/>
                <a:cs typeface="楷体" panose="02010609060101010101" charset="-122"/>
              </a:rPr>
              <a:t>（季夏之月）树木方盛，乃命虞人入山行木，毋有斩伐，不可以兴土功。</a:t>
            </a:r>
            <a:endParaRPr sz="4000" b="1">
              <a:solidFill>
                <a:schemeClr val="dk1"/>
              </a:solidFill>
              <a:latin typeface="楷体" panose="02010609060101010101" charset="-122"/>
              <a:ea typeface="楷体" panose="02010609060101010101" charset="-122"/>
              <a:cs typeface="楷体" panose="02010609060101010101" charset="-122"/>
            </a:endParaRPr>
          </a:p>
          <a:p>
            <a:pPr algn="just" fontAlgn="auto">
              <a:lnSpc>
                <a:spcPct val="140000"/>
              </a:lnSpc>
              <a:spcBef>
                <a:spcPts val="1200"/>
              </a:spcBef>
            </a:pPr>
            <a:r>
              <a:rPr sz="4000" b="1">
                <a:solidFill>
                  <a:schemeClr val="dk1"/>
                </a:solidFill>
                <a:latin typeface="楷体" panose="02010609060101010101" charset="-122"/>
                <a:ea typeface="楷体" panose="02010609060101010101" charset="-122"/>
                <a:cs typeface="楷体" panose="02010609060101010101" charset="-122"/>
              </a:rPr>
              <a:t>（季秋之月），草木黄落，乃伐薪为炭。</a:t>
            </a:r>
            <a:endParaRPr sz="4000" b="1">
              <a:solidFill>
                <a:schemeClr val="dk1"/>
              </a:solidFill>
              <a:latin typeface="楷体" panose="02010609060101010101" charset="-122"/>
              <a:ea typeface="楷体" panose="02010609060101010101" charset="-122"/>
              <a:cs typeface="楷体" panose="02010609060101010101" charset="-122"/>
            </a:endParaRPr>
          </a:p>
          <a:p>
            <a:pPr algn="r">
              <a:lnSpc>
                <a:spcPct val="220000"/>
              </a:lnSpc>
            </a:pPr>
            <a:r>
              <a:rPr sz="4000" b="1">
                <a:solidFill>
                  <a:schemeClr val="dk1"/>
                </a:solidFill>
                <a:latin typeface="楷体" panose="02010609060101010101" charset="-122"/>
                <a:ea typeface="楷体" panose="02010609060101010101" charset="-122"/>
                <a:cs typeface="楷体" panose="02010609060101010101" charset="-122"/>
              </a:rPr>
              <a:t>《礼记</a:t>
            </a:r>
            <a:r>
              <a:rPr lang="en-US" sz="4000" b="1">
                <a:solidFill>
                  <a:schemeClr val="dk1"/>
                </a:solidFill>
                <a:latin typeface="楷体" panose="02010609060101010101" charset="-122"/>
                <a:ea typeface="楷体" panose="02010609060101010101" charset="-122"/>
                <a:cs typeface="楷体" panose="02010609060101010101" charset="-122"/>
              </a:rPr>
              <a:t>·</a:t>
            </a:r>
            <a:r>
              <a:rPr sz="4000" b="1">
                <a:solidFill>
                  <a:schemeClr val="dk1"/>
                </a:solidFill>
                <a:latin typeface="楷体" panose="02010609060101010101" charset="-122"/>
                <a:ea typeface="楷体" panose="02010609060101010101" charset="-122"/>
                <a:cs typeface="楷体" panose="02010609060101010101" charset="-122"/>
              </a:rPr>
              <a:t>月令》</a:t>
            </a:r>
            <a:endParaRPr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226060" y="912495"/>
            <a:ext cx="11740515" cy="5168900"/>
          </a:xfrm>
          <a:prstGeom prst="rect">
            <a:avLst/>
          </a:prstGeom>
          <a:noFill/>
        </p:spPr>
        <p:txBody>
          <a:bodyPr wrap="square" rtlCol="0">
            <a:spAutoFit/>
          </a:bodyPr>
          <a:p>
            <a:pPr algn="just">
              <a:lnSpc>
                <a:spcPct val="120000"/>
              </a:lnSpc>
            </a:pPr>
            <a:r>
              <a:rPr lang="en-US" altLang="zh-CN" sz="4200" b="1">
                <a:solidFill>
                  <a:schemeClr val="dk1"/>
                </a:solidFill>
                <a:latin typeface="楷体" panose="02010609060101010101" charset="-122"/>
                <a:ea typeface="楷体" panose="02010609060101010101" charset="-122"/>
                <a:cs typeface="楷体" panose="02010609060101010101" charset="-122"/>
              </a:rPr>
              <a:t>    </a:t>
            </a:r>
            <a:r>
              <a:rPr lang="zh-CN" altLang="en-US" sz="4400" b="1">
                <a:solidFill>
                  <a:schemeClr val="dk1"/>
                </a:solidFill>
                <a:latin typeface="楷体" panose="02010609060101010101" charset="-122"/>
                <a:ea typeface="楷体" panose="02010609060101010101" charset="-122"/>
                <a:cs typeface="楷体" panose="02010609060101010101" charset="-122"/>
              </a:rPr>
              <a:t>良好生态环境是最公平的公共产品，是最普惠的民生福祉。对人的生存来说，金山银山固然重要，但绿水青山是人民幸福生活的重要内容，是金钱不能代替的。</a:t>
            </a:r>
            <a:endParaRPr lang="zh-CN" altLang="en-US" sz="4400" b="1">
              <a:solidFill>
                <a:schemeClr val="dk1"/>
              </a:solidFill>
              <a:latin typeface="楷体" panose="02010609060101010101" charset="-122"/>
              <a:ea typeface="楷体" panose="02010609060101010101" charset="-122"/>
              <a:cs typeface="楷体" panose="02010609060101010101" charset="-122"/>
              <a:sym typeface="+mn-ea"/>
            </a:endParaRPr>
          </a:p>
          <a:p>
            <a:pPr algn="r" fontAlgn="auto">
              <a:lnSpc>
                <a:spcPct val="250000"/>
              </a:lnSpc>
              <a:spcBef>
                <a:spcPts val="600"/>
              </a:spcBef>
            </a:pPr>
            <a:r>
              <a:rPr lang="zh-CN" altLang="en-US" sz="3200">
                <a:solidFill>
                  <a:schemeClr val="dk1"/>
                </a:solidFill>
                <a:latin typeface="楷体" panose="02010609060101010101" charset="-122"/>
                <a:ea typeface="楷体" panose="02010609060101010101" charset="-122"/>
                <a:cs typeface="楷体" panose="02010609060101010101" charset="-122"/>
                <a:sym typeface="+mn-ea"/>
              </a:rPr>
              <a:t>习近平总书记在2013年</a:t>
            </a:r>
            <a:r>
              <a:rPr lang="en-US" altLang="zh-CN" sz="3200">
                <a:solidFill>
                  <a:schemeClr val="dk1"/>
                </a:solidFill>
                <a:latin typeface="楷体" panose="02010609060101010101" charset="-122"/>
                <a:ea typeface="楷体" panose="02010609060101010101" charset="-122"/>
                <a:cs typeface="楷体" panose="02010609060101010101" charset="-122"/>
                <a:sym typeface="+mn-ea"/>
              </a:rPr>
              <a:t>4</a:t>
            </a:r>
            <a:r>
              <a:rPr lang="zh-CN" altLang="en-US" sz="3200">
                <a:solidFill>
                  <a:schemeClr val="dk1"/>
                </a:solidFill>
                <a:latin typeface="楷体" panose="02010609060101010101" charset="-122"/>
                <a:ea typeface="楷体" panose="02010609060101010101" charset="-122"/>
                <a:cs typeface="楷体" panose="02010609060101010101" charset="-122"/>
                <a:sym typeface="+mn-ea"/>
              </a:rPr>
              <a:t>月</a:t>
            </a:r>
            <a:endParaRPr lang="zh-CN" altLang="en-US" sz="3200">
              <a:solidFill>
                <a:schemeClr val="dk1"/>
              </a:solidFill>
              <a:latin typeface="楷体" panose="02010609060101010101" charset="-122"/>
              <a:ea typeface="楷体" panose="02010609060101010101" charset="-122"/>
              <a:cs typeface="楷体" panose="02010609060101010101" charset="-122"/>
              <a:sym typeface="+mn-ea"/>
            </a:endParaRPr>
          </a:p>
          <a:p>
            <a:pPr algn="r" fontAlgn="auto">
              <a:lnSpc>
                <a:spcPct val="90000"/>
              </a:lnSpc>
              <a:spcBef>
                <a:spcPts val="600"/>
              </a:spcBef>
            </a:pPr>
            <a:r>
              <a:rPr lang="zh-CN" altLang="en-US" sz="3200">
                <a:solidFill>
                  <a:schemeClr val="dk1"/>
                </a:solidFill>
                <a:latin typeface="楷体" panose="02010609060101010101" charset="-122"/>
                <a:ea typeface="楷体" panose="02010609060101010101" charset="-122"/>
                <a:cs typeface="楷体" panose="02010609060101010101" charset="-122"/>
                <a:sym typeface="+mn-ea"/>
              </a:rPr>
              <a:t>海南考察结束时的讲话</a:t>
            </a:r>
            <a:endParaRPr lang="zh-CN" altLang="en-US" sz="3200">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521335" y="2440305"/>
            <a:ext cx="11148695" cy="768350"/>
          </a:xfrm>
          <a:prstGeom prst="rect">
            <a:avLst/>
          </a:prstGeom>
          <a:noFill/>
        </p:spPr>
        <p:txBody>
          <a:bodyPr wrap="square" rtlCol="0">
            <a:spAutoFit/>
          </a:bodyPr>
          <a:p>
            <a:r>
              <a:rPr lang="en-US" altLang="zh-CN" sz="4400">
                <a:latin typeface="黑体" panose="02010609060101010101" charset="-122"/>
                <a:ea typeface="黑体" panose="02010609060101010101" charset="-122"/>
              </a:rPr>
              <a:t>5.中国式现代化是走和平发展道路的现代化</a:t>
            </a:r>
            <a:endParaRPr lang="en-US" altLang="zh-CN" sz="4400">
              <a:latin typeface="黑体" panose="02010609060101010101" charset="-122"/>
              <a:ea typeface="黑体" panose="02010609060101010101" charset="-122"/>
            </a:endParaRPr>
          </a:p>
        </p:txBody>
      </p:sp>
    </p:spTree>
    <p:custDataLst>
      <p:tags r:id="rId2"/>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343535" y="234315"/>
            <a:ext cx="11504930" cy="6389370"/>
          </a:xfrm>
          <a:prstGeom prst="rect">
            <a:avLst/>
          </a:prstGeom>
          <a:noFill/>
        </p:spPr>
        <p:txBody>
          <a:bodyPr wrap="square" rtlCol="0">
            <a:spAutoFit/>
          </a:bodyPr>
          <a:p>
            <a:pPr algn="just">
              <a:lnSpc>
                <a:spcPct val="140000"/>
              </a:lnSpc>
            </a:pPr>
            <a:r>
              <a:rPr lang="en-US" altLang="zh-CN" sz="3900" b="1">
                <a:solidFill>
                  <a:schemeClr val="dk1"/>
                </a:solidFill>
                <a:latin typeface="楷体" panose="02010609060101010101" charset="-122"/>
                <a:ea typeface="楷体" panose="02010609060101010101" charset="-122"/>
                <a:cs typeface="楷体" panose="02010609060101010101" charset="-122"/>
              </a:rPr>
              <a:t> </a:t>
            </a:r>
            <a:r>
              <a:rPr lang="zh-CN" altLang="en-US" sz="3900" b="1">
                <a:solidFill>
                  <a:schemeClr val="dk1"/>
                </a:solidFill>
                <a:latin typeface="楷体" panose="02010609060101010101" charset="-122"/>
                <a:ea typeface="楷体" panose="02010609060101010101" charset="-122"/>
                <a:cs typeface="楷体" panose="02010609060101010101" charset="-122"/>
                <a:sym typeface="+mn-ea"/>
              </a:rPr>
              <a:t>党的二十大报告中指出：</a:t>
            </a:r>
            <a:endParaRPr lang="en-US" altLang="zh-CN" sz="3900" b="1">
              <a:solidFill>
                <a:schemeClr val="dk1"/>
              </a:solidFill>
              <a:latin typeface="楷体" panose="02010609060101010101" charset="-122"/>
              <a:ea typeface="楷体" panose="02010609060101010101" charset="-122"/>
              <a:cs typeface="楷体" panose="02010609060101010101" charset="-122"/>
            </a:endParaRPr>
          </a:p>
          <a:p>
            <a:pPr algn="just">
              <a:lnSpc>
                <a:spcPct val="130000"/>
              </a:lnSpc>
            </a:pPr>
            <a:r>
              <a:rPr lang="en-US" altLang="zh-CN" sz="3900" b="1">
                <a:solidFill>
                  <a:schemeClr val="dk1"/>
                </a:solidFill>
                <a:latin typeface="楷体" panose="02010609060101010101" charset="-122"/>
                <a:ea typeface="楷体" panose="02010609060101010101" charset="-122"/>
                <a:cs typeface="楷体" panose="02010609060101010101" charset="-122"/>
              </a:rPr>
              <a:t>    “</a:t>
            </a:r>
            <a:r>
              <a:rPr lang="zh-CN" altLang="en-US" sz="3900" b="1">
                <a:solidFill>
                  <a:schemeClr val="dk1"/>
                </a:solidFill>
                <a:latin typeface="楷体" panose="02010609060101010101" charset="-122"/>
                <a:ea typeface="楷体" panose="02010609060101010101" charset="-122"/>
                <a:cs typeface="楷体" panose="02010609060101010101" charset="-122"/>
              </a:rPr>
              <a:t>我国不走一些国家通过战争、殖民、掠夺等方式实现现代化的老路，那种损人利己、充满血腥罪恶的老路给广大发展中国家人民带来深重苦难。我们坚定站在历史正确的一边、站在人类文明进步的一边，高举和平、发展、合作、共赢旗帜，在坚定维护世界和平与发展中谋求自身发展，又以自身发展更好维护世界和平与发展。</a:t>
            </a:r>
            <a:r>
              <a:rPr lang="en-US" altLang="zh-CN" sz="3900" b="1">
                <a:solidFill>
                  <a:schemeClr val="dk1"/>
                </a:solidFill>
                <a:latin typeface="楷体" panose="02010609060101010101" charset="-122"/>
                <a:ea typeface="楷体" panose="02010609060101010101" charset="-122"/>
                <a:cs typeface="楷体" panose="02010609060101010101" charset="-122"/>
              </a:rPr>
              <a:t>”</a:t>
            </a:r>
            <a:endParaRPr lang="en-US" altLang="zh-CN" sz="39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372745" y="1284605"/>
            <a:ext cx="11447145" cy="4288790"/>
          </a:xfrm>
          <a:prstGeom prst="rect">
            <a:avLst/>
          </a:prstGeom>
          <a:noFill/>
        </p:spPr>
        <p:txBody>
          <a:bodyPr wrap="square" rtlCol="0">
            <a:spAutoFit/>
          </a:bodyPr>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古之欲明明德于天下者，先治其国；欲治其国者，先齐其家；欲齐其家者，先修其身……</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自天子以至于庶人，壹是皆以修身为本。</a:t>
            </a:r>
            <a:endParaRPr lang="zh-CN" altLang="en-US" sz="4200" b="1">
              <a:solidFill>
                <a:schemeClr val="dk1"/>
              </a:solidFill>
              <a:latin typeface="楷体" panose="02010609060101010101" charset="-122"/>
              <a:ea typeface="楷体" panose="02010609060101010101" charset="-122"/>
              <a:cs typeface="楷体" panose="02010609060101010101" charset="-122"/>
            </a:endParaRPr>
          </a:p>
          <a:p>
            <a:pPr algn="r">
              <a:lnSpc>
                <a:spcPct val="220000"/>
              </a:lnSpc>
            </a:pPr>
            <a:r>
              <a:rPr sz="4000" b="1">
                <a:solidFill>
                  <a:schemeClr val="dk1"/>
                </a:solidFill>
                <a:latin typeface="楷体" panose="02010609060101010101" charset="-122"/>
                <a:ea typeface="楷体" panose="02010609060101010101" charset="-122"/>
                <a:cs typeface="楷体" panose="02010609060101010101" charset="-122"/>
                <a:sym typeface="+mn-ea"/>
              </a:rPr>
              <a:t>《</a:t>
            </a:r>
            <a:r>
              <a:rPr lang="zh-CN" sz="4000" b="1">
                <a:solidFill>
                  <a:schemeClr val="dk1"/>
                </a:solidFill>
                <a:latin typeface="楷体" panose="02010609060101010101" charset="-122"/>
                <a:ea typeface="楷体" panose="02010609060101010101" charset="-122"/>
                <a:cs typeface="楷体" panose="02010609060101010101" charset="-122"/>
                <a:sym typeface="+mn-ea"/>
              </a:rPr>
              <a:t>大学</a:t>
            </a:r>
            <a:r>
              <a:rPr sz="4000" b="1">
                <a:solidFill>
                  <a:schemeClr val="dk1"/>
                </a:solidFill>
                <a:latin typeface="楷体" panose="02010609060101010101" charset="-122"/>
                <a:ea typeface="楷体" panose="02010609060101010101" charset="-122"/>
                <a:cs typeface="楷体" panose="02010609060101010101" charset="-122"/>
                <a:sym typeface="+mn-ea"/>
              </a:rPr>
              <a:t>》</a:t>
            </a: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1309370" y="1758315"/>
            <a:ext cx="10361930" cy="3340735"/>
          </a:xfrm>
          <a:prstGeom prst="rect">
            <a:avLst/>
          </a:prstGeom>
          <a:noFill/>
        </p:spPr>
        <p:txBody>
          <a:bodyPr wrap="square" rtlCol="0">
            <a:spAutoFit/>
          </a:bodyPr>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乱国之主，务于广地，而不务于仁义；</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务于高位，而不务于道德。</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r">
              <a:lnSpc>
                <a:spcPct val="220000"/>
              </a:lnSpc>
            </a:pPr>
            <a:r>
              <a:rPr sz="4000" b="1">
                <a:solidFill>
                  <a:schemeClr val="dk1"/>
                </a:solidFill>
                <a:latin typeface="楷体" panose="02010609060101010101" charset="-122"/>
                <a:ea typeface="楷体" panose="02010609060101010101" charset="-122"/>
                <a:cs typeface="楷体" panose="02010609060101010101" charset="-122"/>
                <a:sym typeface="+mn-ea"/>
              </a:rPr>
              <a:t>《群书治要·文子》</a:t>
            </a: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71830" y="1228725"/>
            <a:ext cx="11026140" cy="4399915"/>
          </a:xfrm>
          <a:prstGeom prst="rect">
            <a:avLst/>
          </a:prstGeom>
          <a:noFill/>
        </p:spPr>
        <p:txBody>
          <a:bodyPr wrap="square" rtlCol="0">
            <a:spAutoFit/>
          </a:bodyPr>
          <a:p>
            <a:r>
              <a:rPr lang="en-US" altLang="zh-CN" sz="4000"/>
              <a:t>        </a:t>
            </a:r>
            <a:r>
              <a:rPr lang="zh-CN" altLang="en-US" sz="4000"/>
              <a:t>在回答这些问题时，习近平总书记强调了要正确处理文化传承中古与今、中与外、继承与扬弃的关系问题：“中国式现代化是赓续古老文明的现代化，而不是消灭古老文明的现代化；是从中华大地长出来的现代化，不是照搬照抄其他国家的现代化；是文明更新的结果，而不是文明断裂的产物。”</a:t>
            </a:r>
            <a:endParaRPr lang="zh-CN" altLang="en-US" sz="4000"/>
          </a:p>
        </p:txBody>
      </p:sp>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1648460" y="2051685"/>
            <a:ext cx="9510395" cy="2393315"/>
          </a:xfrm>
          <a:prstGeom prst="rect">
            <a:avLst/>
          </a:prstGeom>
          <a:noFill/>
        </p:spPr>
        <p:txBody>
          <a:bodyPr wrap="square" rtlCol="0">
            <a:spAutoFit/>
          </a:bodyPr>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势服人，心不然；理服人，方无言。</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r">
              <a:lnSpc>
                <a:spcPct val="220000"/>
              </a:lnSpc>
            </a:pPr>
            <a:r>
              <a:rPr sz="4000" b="1">
                <a:solidFill>
                  <a:schemeClr val="dk1"/>
                </a:solidFill>
                <a:latin typeface="楷体" panose="02010609060101010101" charset="-122"/>
                <a:ea typeface="楷体" panose="02010609060101010101" charset="-122"/>
                <a:cs typeface="楷体" panose="02010609060101010101" charset="-122"/>
                <a:sym typeface="+mn-ea"/>
              </a:rPr>
              <a:t>《</a:t>
            </a:r>
            <a:r>
              <a:rPr lang="zh-CN" sz="4000" b="1">
                <a:solidFill>
                  <a:schemeClr val="dk1"/>
                </a:solidFill>
                <a:latin typeface="楷体" panose="02010609060101010101" charset="-122"/>
                <a:ea typeface="楷体" panose="02010609060101010101" charset="-122"/>
                <a:cs typeface="楷体" panose="02010609060101010101" charset="-122"/>
                <a:sym typeface="+mn-ea"/>
              </a:rPr>
              <a:t>弟子规</a:t>
            </a:r>
            <a:r>
              <a:rPr sz="4000" b="1">
                <a:solidFill>
                  <a:schemeClr val="dk1"/>
                </a:solidFill>
                <a:latin typeface="楷体" panose="02010609060101010101" charset="-122"/>
                <a:ea typeface="楷体" panose="02010609060101010101" charset="-122"/>
                <a:cs typeface="楷体" panose="02010609060101010101" charset="-122"/>
                <a:sym typeface="+mn-ea"/>
              </a:rPr>
              <a:t>》</a:t>
            </a: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274320" y="688975"/>
            <a:ext cx="11642725" cy="5452110"/>
          </a:xfrm>
          <a:prstGeom prst="rect">
            <a:avLst/>
          </a:prstGeom>
          <a:noFill/>
        </p:spPr>
        <p:txBody>
          <a:bodyPr wrap="square" rtlCol="0">
            <a:spAutoFit/>
          </a:bodyPr>
          <a:p>
            <a:pPr algn="just">
              <a:lnSpc>
                <a:spcPct val="140000"/>
              </a:lnSpc>
            </a:pPr>
            <a:r>
              <a:rPr lang="zh-CN" altLang="en-US" sz="4000" b="1">
                <a:solidFill>
                  <a:schemeClr val="dk1"/>
                </a:solidFill>
                <a:latin typeface="楷体" panose="02010609060101010101" charset="-122"/>
                <a:ea typeface="楷体" panose="02010609060101010101" charset="-122"/>
                <a:cs typeface="楷体" panose="02010609060101010101" charset="-122"/>
              </a:rPr>
              <a:t>以力假仁者霸，霸必有大国；以德行仁者王，王不待大——汤以七十里，文王以百里。以力服人者，非心服也，力不赡也；以德服人者，中心悦而诚服也，如七十子之服孔子也。诗云：‘自西自东，自南自北，无思不服。’此之谓也。</a:t>
            </a:r>
            <a:endParaRPr lang="zh-CN" altLang="en-US" sz="4000" b="1">
              <a:solidFill>
                <a:schemeClr val="dk1"/>
              </a:solidFill>
              <a:latin typeface="楷体" panose="02010609060101010101" charset="-122"/>
              <a:ea typeface="楷体" panose="02010609060101010101" charset="-122"/>
              <a:cs typeface="楷体" panose="02010609060101010101" charset="-122"/>
            </a:endParaRPr>
          </a:p>
          <a:p>
            <a:pPr algn="r">
              <a:lnSpc>
                <a:spcPct val="180000"/>
              </a:lnSpc>
            </a:pPr>
            <a:r>
              <a:rPr sz="3800" b="1">
                <a:solidFill>
                  <a:schemeClr val="dk1"/>
                </a:solidFill>
                <a:latin typeface="楷体" panose="02010609060101010101" charset="-122"/>
                <a:ea typeface="楷体" panose="02010609060101010101" charset="-122"/>
                <a:cs typeface="楷体" panose="02010609060101010101" charset="-122"/>
                <a:sym typeface="+mn-ea"/>
              </a:rPr>
              <a:t>《</a:t>
            </a:r>
            <a:r>
              <a:rPr lang="zh-CN" sz="3800" b="1">
                <a:solidFill>
                  <a:schemeClr val="dk1"/>
                </a:solidFill>
                <a:latin typeface="楷体" panose="02010609060101010101" charset="-122"/>
                <a:ea typeface="楷体" panose="02010609060101010101" charset="-122"/>
                <a:cs typeface="楷体" panose="02010609060101010101" charset="-122"/>
                <a:sym typeface="+mn-ea"/>
              </a:rPr>
              <a:t>孟子</a:t>
            </a:r>
            <a:r>
              <a:rPr sz="3800" b="1">
                <a:solidFill>
                  <a:schemeClr val="dk1"/>
                </a:solidFill>
                <a:latin typeface="楷体" panose="02010609060101010101" charset="-122"/>
                <a:ea typeface="楷体" panose="02010609060101010101" charset="-122"/>
                <a:cs typeface="楷体" panose="02010609060101010101" charset="-122"/>
                <a:sym typeface="+mn-ea"/>
              </a:rPr>
              <a:t>》</a:t>
            </a:r>
            <a:endParaRPr lang="zh-CN" altLang="en-US" sz="38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654685" y="1284605"/>
            <a:ext cx="10882630" cy="4288790"/>
          </a:xfrm>
          <a:prstGeom prst="rect">
            <a:avLst/>
          </a:prstGeom>
          <a:noFill/>
        </p:spPr>
        <p:txBody>
          <a:bodyPr wrap="square" rtlCol="0">
            <a:spAutoFit/>
          </a:bodyPr>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治以道德为上，行以仁义为本。</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故尊于位而无德者绌，富于财而无义者刑；</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just">
              <a:lnSpc>
                <a:spcPct val="140000"/>
              </a:lnSpc>
            </a:pPr>
            <a:r>
              <a:rPr lang="zh-CN" altLang="en-US" sz="4400" b="1">
                <a:solidFill>
                  <a:schemeClr val="dk1"/>
                </a:solidFill>
                <a:latin typeface="楷体" panose="02010609060101010101" charset="-122"/>
                <a:ea typeface="楷体" panose="02010609060101010101" charset="-122"/>
                <a:cs typeface="楷体" panose="02010609060101010101" charset="-122"/>
              </a:rPr>
              <a:t>贱而好道者尊，贫而有义者荣。</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r">
              <a:lnSpc>
                <a:spcPct val="220000"/>
              </a:lnSpc>
            </a:pPr>
            <a:r>
              <a:rPr sz="4000" b="1">
                <a:solidFill>
                  <a:schemeClr val="dk1"/>
                </a:solidFill>
                <a:latin typeface="楷体" panose="02010609060101010101" charset="-122"/>
                <a:ea typeface="楷体" panose="02010609060101010101" charset="-122"/>
                <a:cs typeface="楷体" panose="02010609060101010101" charset="-122"/>
                <a:sym typeface="+mn-ea"/>
              </a:rPr>
              <a:t>《群书治要·新语》</a:t>
            </a: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455295" y="382270"/>
            <a:ext cx="11281410" cy="6280785"/>
          </a:xfrm>
          <a:prstGeom prst="rect">
            <a:avLst/>
          </a:prstGeom>
          <a:noFill/>
        </p:spPr>
        <p:txBody>
          <a:bodyPr wrap="square" rtlCol="0">
            <a:spAutoFit/>
          </a:bodyPr>
          <a:p>
            <a:pPr algn="just">
              <a:lnSpc>
                <a:spcPct val="120000"/>
              </a:lnSpc>
            </a:pPr>
            <a:r>
              <a:rPr lang="en-US" altLang="zh-CN" sz="4200" b="1">
                <a:solidFill>
                  <a:schemeClr val="dk1"/>
                </a:solidFill>
                <a:latin typeface="楷体" panose="02010609060101010101" charset="-122"/>
                <a:ea typeface="楷体" panose="02010609060101010101" charset="-122"/>
                <a:cs typeface="楷体" panose="02010609060101010101" charset="-122"/>
              </a:rPr>
              <a:t>    </a:t>
            </a:r>
            <a:r>
              <a:rPr lang="zh-CN" altLang="en-US" sz="4200" b="1">
                <a:solidFill>
                  <a:schemeClr val="dk1"/>
                </a:solidFill>
                <a:latin typeface="楷体" panose="02010609060101010101" charset="-122"/>
                <a:ea typeface="楷体" panose="02010609060101010101" charset="-122"/>
                <a:cs typeface="楷体" panose="02010609060101010101" charset="-122"/>
              </a:rPr>
              <a:t>中国走和平发展道路，不是权宜之计，更不是外交辞令，而是从历史、现实、未来的客观判断中得出的结论，是思想自信和实践自觉的有机统一。和平发展道路对中国有利、对世界有利，我们想不出有任何理由不坚持这条被实践证明是走得通的道路。</a:t>
            </a:r>
            <a:endParaRPr lang="zh-CN" altLang="en-US" sz="4400" b="1">
              <a:solidFill>
                <a:schemeClr val="dk1"/>
              </a:solidFill>
              <a:latin typeface="楷体" panose="02010609060101010101" charset="-122"/>
              <a:ea typeface="楷体" panose="02010609060101010101" charset="-122"/>
              <a:cs typeface="楷体" panose="02010609060101010101" charset="-122"/>
            </a:endParaRPr>
          </a:p>
          <a:p>
            <a:pPr algn="r" fontAlgn="auto">
              <a:lnSpc>
                <a:spcPct val="210000"/>
              </a:lnSpc>
              <a:spcBef>
                <a:spcPts val="600"/>
              </a:spcBef>
            </a:pPr>
            <a:r>
              <a:rPr lang="zh-CN" altLang="en-US" sz="3000">
                <a:solidFill>
                  <a:schemeClr val="dk1"/>
                </a:solidFill>
                <a:latin typeface="楷体" panose="02010609060101010101" charset="-122"/>
                <a:ea typeface="楷体" panose="02010609060101010101" charset="-122"/>
                <a:cs typeface="楷体" panose="02010609060101010101" charset="-122"/>
                <a:sym typeface="+mn-ea"/>
              </a:rPr>
              <a:t>习近平总书记在201</a:t>
            </a:r>
            <a:r>
              <a:rPr lang="en-US" altLang="zh-CN" sz="3000">
                <a:solidFill>
                  <a:schemeClr val="dk1"/>
                </a:solidFill>
                <a:latin typeface="楷体" panose="02010609060101010101" charset="-122"/>
                <a:ea typeface="楷体" panose="02010609060101010101" charset="-122"/>
                <a:cs typeface="楷体" panose="02010609060101010101" charset="-122"/>
                <a:sym typeface="+mn-ea"/>
              </a:rPr>
              <a:t>4</a:t>
            </a:r>
            <a:r>
              <a:rPr lang="zh-CN" altLang="en-US" sz="3000">
                <a:solidFill>
                  <a:schemeClr val="dk1"/>
                </a:solidFill>
                <a:latin typeface="楷体" panose="02010609060101010101" charset="-122"/>
                <a:ea typeface="楷体" panose="02010609060101010101" charset="-122"/>
                <a:cs typeface="楷体" panose="02010609060101010101" charset="-122"/>
                <a:sym typeface="+mn-ea"/>
              </a:rPr>
              <a:t>年</a:t>
            </a:r>
            <a:r>
              <a:rPr lang="en-US" altLang="zh-CN" sz="3000">
                <a:solidFill>
                  <a:schemeClr val="dk1"/>
                </a:solidFill>
                <a:latin typeface="楷体" panose="02010609060101010101" charset="-122"/>
                <a:ea typeface="楷体" panose="02010609060101010101" charset="-122"/>
                <a:cs typeface="楷体" panose="02010609060101010101" charset="-122"/>
                <a:sym typeface="+mn-ea"/>
              </a:rPr>
              <a:t>3</a:t>
            </a:r>
            <a:r>
              <a:rPr lang="zh-CN" altLang="en-US" sz="3000">
                <a:solidFill>
                  <a:schemeClr val="dk1"/>
                </a:solidFill>
                <a:latin typeface="楷体" panose="02010609060101010101" charset="-122"/>
                <a:ea typeface="楷体" panose="02010609060101010101" charset="-122"/>
                <a:cs typeface="楷体" panose="02010609060101010101" charset="-122"/>
                <a:sym typeface="+mn-ea"/>
              </a:rPr>
              <a:t>月</a:t>
            </a:r>
            <a:r>
              <a:rPr lang="en-US" altLang="zh-CN" sz="3000">
                <a:solidFill>
                  <a:schemeClr val="dk1"/>
                </a:solidFill>
                <a:latin typeface="楷体" panose="02010609060101010101" charset="-122"/>
                <a:ea typeface="楷体" panose="02010609060101010101" charset="-122"/>
                <a:cs typeface="楷体" panose="02010609060101010101" charset="-122"/>
                <a:sym typeface="+mn-ea"/>
              </a:rPr>
              <a:t>28</a:t>
            </a:r>
            <a:r>
              <a:rPr lang="zh-CN" altLang="en-US" sz="3000">
                <a:solidFill>
                  <a:schemeClr val="dk1"/>
                </a:solidFill>
                <a:latin typeface="楷体" panose="02010609060101010101" charset="-122"/>
                <a:ea typeface="楷体" panose="02010609060101010101" charset="-122"/>
                <a:cs typeface="楷体" panose="02010609060101010101" charset="-122"/>
                <a:sym typeface="+mn-ea"/>
              </a:rPr>
              <a:t>日</a:t>
            </a:r>
            <a:endParaRPr lang="zh-CN" altLang="en-US" sz="3000">
              <a:solidFill>
                <a:schemeClr val="dk1"/>
              </a:solidFill>
              <a:latin typeface="楷体" panose="02010609060101010101" charset="-122"/>
              <a:ea typeface="楷体" panose="02010609060101010101" charset="-122"/>
              <a:cs typeface="楷体" panose="02010609060101010101" charset="-122"/>
              <a:sym typeface="+mn-ea"/>
            </a:endParaRPr>
          </a:p>
          <a:p>
            <a:pPr algn="r" fontAlgn="auto">
              <a:lnSpc>
                <a:spcPct val="90000"/>
              </a:lnSpc>
              <a:spcBef>
                <a:spcPts val="600"/>
              </a:spcBef>
            </a:pPr>
            <a:r>
              <a:rPr lang="zh-CN" altLang="en-US" sz="3000">
                <a:solidFill>
                  <a:schemeClr val="dk1"/>
                </a:solidFill>
                <a:latin typeface="楷体" panose="02010609060101010101" charset="-122"/>
                <a:ea typeface="楷体" panose="02010609060101010101" charset="-122"/>
                <a:cs typeface="楷体" panose="02010609060101010101" charset="-122"/>
                <a:sym typeface="+mn-ea"/>
              </a:rPr>
              <a:t>德国科尔伯基金会发表演讲</a:t>
            </a:r>
            <a:endParaRPr lang="zh-CN" altLang="en-US" sz="3000">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custDataLst>
              <p:tags r:id="rId2"/>
            </p:custDataLst>
          </p:nvPr>
        </p:nvSpPr>
        <p:spPr>
          <a:xfrm>
            <a:off x="144780" y="715645"/>
            <a:ext cx="11902440" cy="4399915"/>
          </a:xfrm>
          <a:prstGeom prst="rect">
            <a:avLst/>
          </a:prstGeom>
          <a:noFill/>
        </p:spPr>
        <p:txBody>
          <a:bodyPr wrap="square" rtlCol="0">
            <a:spAutoFit/>
          </a:bodyPr>
          <a:p>
            <a:pPr indent="0" algn="just" fontAlgn="auto">
              <a:lnSpc>
                <a:spcPct val="140000"/>
              </a:lnSpc>
            </a:pPr>
            <a:r>
              <a:rPr lang="zh-CN" altLang="en-US" sz="4000" b="1">
                <a:solidFill>
                  <a:schemeClr val="dk1"/>
                </a:solidFill>
                <a:latin typeface="楷体" panose="02010609060101010101" charset="-122"/>
                <a:ea typeface="楷体" panose="02010609060101010101" charset="-122"/>
                <a:cs typeface="楷体" panose="02010609060101010101" charset="-122"/>
              </a:rPr>
              <a:t>党的二十大报告指出：</a:t>
            </a:r>
            <a:endParaRPr lang="zh-CN" altLang="en-US" sz="4000" b="1">
              <a:solidFill>
                <a:schemeClr val="dk1"/>
              </a:solidFill>
              <a:latin typeface="楷体" panose="02010609060101010101" charset="-122"/>
              <a:ea typeface="楷体" panose="02010609060101010101" charset="-122"/>
              <a:cs typeface="楷体" panose="02010609060101010101" charset="-122"/>
            </a:endParaRPr>
          </a:p>
          <a:p>
            <a:pPr indent="1016000" algn="just" fontAlgn="auto">
              <a:lnSpc>
                <a:spcPct val="140000"/>
              </a:lnSpc>
              <a:extLst>
                <a:ext uri="{35155182-B16C-46BC-9424-99874614C6A1}">
                  <wpsdc:indentchars xmlns:wpsdc="http://www.wps.cn/officeDocument/2017/drawingmlCustomData" val="200" checksum="1463267244"/>
                </a:ext>
              </a:extLst>
            </a:pPr>
            <a:r>
              <a:rPr lang="zh-CN" altLang="en-US" sz="4000" b="1">
                <a:solidFill>
                  <a:schemeClr val="dk1"/>
                </a:solidFill>
                <a:latin typeface="楷体" panose="02010609060101010101" charset="-122"/>
                <a:ea typeface="楷体" panose="02010609060101010101" charset="-122"/>
                <a:cs typeface="楷体" panose="02010609060101010101" charset="-122"/>
              </a:rPr>
              <a:t>“维护国际关系基本准则，维护国际公平正义，坚决反对一切形式的霸权主义和强权政治，反对冷战思维，反对干涉别国内政，反对搞双重标准。中国永远不称霸、永远不搞扩张。”</a:t>
            </a:r>
            <a:endParaRPr lang="zh-CN" altLang="en-US" sz="4000" b="1">
              <a:solidFill>
                <a:schemeClr val="dk1"/>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descr="C:\Documents and Settings\Administrator\桌面\Nipic_7193556_20111024140640832000.png"/>
          <p:cNvPicPr>
            <a:picLocks noChangeAspect="1" noChangeArrowheads="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18301" y="164637"/>
            <a:ext cx="9036000" cy="4036395"/>
          </a:xfrm>
          <a:prstGeom prst="rect">
            <a:avLst/>
          </a:prstGeom>
          <a:noFill/>
          <a:ln>
            <a:noFill/>
          </a:ln>
        </p:spPr>
      </p:pic>
      <p:pic>
        <p:nvPicPr>
          <p:cNvPr id="26" name="图片 25"/>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0949"/>
          <a:stretch>
            <a:fillRect/>
          </a:stretch>
        </p:blipFill>
        <p:spPr>
          <a:xfrm>
            <a:off x="1524000" y="4011035"/>
            <a:ext cx="8606683" cy="2876271"/>
          </a:xfrm>
          <a:prstGeom prst="rect">
            <a:avLst/>
          </a:prstGeom>
          <a:effectLst>
            <a:softEdge rad="228600"/>
          </a:effectLst>
        </p:spPr>
      </p:pic>
      <p:sp>
        <p:nvSpPr>
          <p:cNvPr id="24" name="Rectangle 4"/>
          <p:cNvSpPr txBox="1">
            <a:spLocks noChangeArrowheads="1"/>
          </p:cNvSpPr>
          <p:nvPr/>
        </p:nvSpPr>
        <p:spPr bwMode="auto">
          <a:xfrm>
            <a:off x="1518301" y="7040556"/>
            <a:ext cx="9149699" cy="271381"/>
          </a:xfrm>
          <a:prstGeom prst="rect">
            <a:avLst/>
          </a:prstGeom>
          <a:noFill/>
          <a:ln>
            <a:noFill/>
          </a:ln>
          <a:effectLst/>
        </p:spPr>
        <p:txBody>
          <a:bodyPr vert="horz" wrap="square" lIns="51408" tIns="25704" rIns="51408" bIns="2570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charset="-122"/>
              <a:ea typeface="微软雅黑" panose="020B0503020204020204" charset="-122"/>
            </a:endParaRPr>
          </a:p>
        </p:txBody>
      </p:sp>
      <p:pic>
        <p:nvPicPr>
          <p:cNvPr id="9" name="Picture 3"/>
          <p:cNvPicPr>
            <a:picLocks noChangeAspect="1" noChangeArrowheads="1"/>
          </p:cNvPicPr>
          <p:nvPr/>
        </p:nvPicPr>
        <p:blipFill rotWithShape="1">
          <a:blip r:embed="rId3" cstate="email"/>
          <a:srcRect/>
          <a:stretch>
            <a:fillRect/>
          </a:stretch>
        </p:blipFill>
        <p:spPr bwMode="auto">
          <a:xfrm>
            <a:off x="1644329" y="6391507"/>
            <a:ext cx="8915673" cy="336163"/>
          </a:xfrm>
          <a:prstGeom prst="rect">
            <a:avLst/>
          </a:prstGeom>
          <a:noFill/>
          <a:ln>
            <a:noFill/>
          </a:ln>
          <a:effectLst/>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35" y="0"/>
            <a:ext cx="12417425" cy="69735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16635" y="1593215"/>
            <a:ext cx="9831705" cy="2861310"/>
          </a:xfrm>
          <a:prstGeom prst="rect">
            <a:avLst/>
          </a:prstGeom>
          <a:noFill/>
        </p:spPr>
        <p:txBody>
          <a:bodyPr wrap="square" rtlCol="0">
            <a:spAutoFit/>
          </a:bodyPr>
          <a:p>
            <a:endParaRPr lang="zh-CN" altLang="en-US" sz="3600"/>
          </a:p>
          <a:p>
            <a:r>
              <a:rPr lang="zh-CN" altLang="en-US" sz="3600"/>
              <a:t>二、如何将马克思主义基本原理同中华优秀传统文化相结合？（如何结合？）</a:t>
            </a:r>
            <a:endParaRPr lang="zh-CN" altLang="en-US" sz="3600"/>
          </a:p>
          <a:p>
            <a:endParaRPr lang="zh-CN" altLang="en-US" sz="3600"/>
          </a:p>
          <a:p>
            <a:endParaRPr lang="zh-CN" altLang="en-US" sz="3600"/>
          </a:p>
        </p:txBody>
      </p:sp>
    </p:spTree>
    <p:custDataLst>
      <p:tags r:id="rId1"/>
    </p:custDataLst>
  </p:cSld>
  <p:clrMapOvr>
    <a:masterClrMapping/>
  </p:clrMapOvr>
</p:sld>
</file>

<file path=ppt/tags/tag1.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SLIDE_BACKGROUND_TYPE" val="frame"/>
  <p:tag name="KSO_WM_UNIT_TEXT_FILL_FORE_SCHEMECOLOR_INDEX_BRIGHTNESS" val="0.15"/>
  <p:tag name="KSO_WM_UNIT_TEXT_FILL_FORE_SCHEMECOLOR_INDEX" val="1"/>
  <p:tag name="KSO_WM_UNIT_TEXT_FILL_TYPE" val="1"/>
</p:tagLst>
</file>

<file path=ppt/tags/tag103.xml><?xml version="1.0" encoding="utf-8"?>
<p:tagLst xmlns:p="http://schemas.openxmlformats.org/presentationml/2006/main">
  <p:tag name="KSO_WM_SLIDE_BACKGROUND_TYPE" val="frame"/>
  <p:tag name="KSO_WM_UNIT_TEXT_FILL_FORE_SCHEMECOLOR_INDEX_BRIGHTNESS" val="0.15"/>
  <p:tag name="KSO_WM_UNIT_TEXT_FILL_FORE_SCHEMECOLOR_INDEX" val="1"/>
  <p:tag name="KSO_WM_UNIT_TEXT_FILL_TYPE" val="1"/>
</p:tagLst>
</file>

<file path=ppt/tags/tag104.xml><?xml version="1.0" encoding="utf-8"?>
<p:tagLst xmlns:p="http://schemas.openxmlformats.org/presentationml/2006/main">
  <p:tag name="KSO_WM_SLIDE_BACKGROUND_TYPE" val="frame"/>
  <p:tag name="KSO_WM_UNIT_TEXT_FILL_FORE_SCHEMECOLOR_INDEX_BRIGHTNESS" val="0.15"/>
  <p:tag name="KSO_WM_UNIT_TEXT_FILL_FORE_SCHEMECOLOR_INDEX" val="1"/>
  <p:tag name="KSO_WM_UNIT_TEXT_FILL_TYPE" val="1"/>
</p:tagLst>
</file>

<file path=ppt/tags/tag105.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2*i*1"/>
  <p:tag name="KSO_WM_BEAUTIFY_FLAG" val="#wm#"/>
  <p:tag name="KSO_WM_TAG_VERSION" val="1.0"/>
  <p:tag name="KSO_WM_CHIP_GROUPID" val="62e0acc07ec3138b1bb149a8"/>
  <p:tag name="KSO_WM_CHIP_XID" val="62e0b1117ec3138b1bb1b541"/>
  <p:tag name="KSO_WM_UNIT_DEC_AREA_ID" val="16c5702c72324d2693fc4773577145a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61e008d327644eca5d78d37d0eb2cde"/>
  <p:tag name="KSO_WM_SLIDE_BACKGROUND_TYPE" val="leftRight"/>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0521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2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58b3a6a891b1f9db0651"/>
  <p:tag name="KSO_WM_CHIP_XID" val="618b746518adb49c6c1f287c"/>
</p:tagLst>
</file>

<file path=ppt/tags/tag107.xml><?xml version="1.0" encoding="utf-8"?>
<p:tagLst xmlns:p="http://schemas.openxmlformats.org/presentationml/2006/main">
  <p:tag name="KSO_WM_UNIT_SUBTYPE" val="t"/>
  <p:tag name="KSO_WM_TEMPLATE_CATEGORY" val="chip"/>
  <p:tag name="KSO_WM_TEMPLATE_INDEX" val="20224561"/>
  <p:tag name="KSO_WM_UNIT_TYPE" val="i"/>
  <p:tag name="KSO_WM_UNIT_INDEX" val="1"/>
  <p:tag name="KSO_WM_UNIT_ID" val="chip20224561_4*i*1"/>
  <p:tag name="KSO_WM_BEAUTIFY_FLAG" val="#wm#"/>
  <p:tag name="KSO_WM_TAG_VERSION" val="1.0"/>
  <p:tag name="KSO_WM_CHIP_GROUPID" val="62e0acc07ec3138b1bb149a8"/>
  <p:tag name="KSO_WM_CHIP_XID" val="62e0b1117ec3138b1bb1b4f6"/>
  <p:tag name="KSO_WM_UNIT_DEC_AREA_ID" val="44007ad11d4648c18e74bc8dc70d7194"/>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d71295605dda4368af6e754e6f131194"/>
  <p:tag name="KSO_WM_SLIDE_BACKGROUND_TYPE" val="leftRight"/>
</p:tagLst>
</file>

<file path=ppt/tags/tag108.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SLIDE_BACKGROUND_TYPE" val="leftRight"/>
  <p:tag name="KSO_WM_UNIT_TEXT_FILL_FORE_SCHEMECOLOR_INDEX_BRIGHTNESS" val="0.15"/>
  <p:tag name="KSO_WM_UNIT_TEXT_FILL_FORE_SCHEMECOLOR_INDEX" val="1"/>
  <p:tag name="KSO_WM_UNIT_TEXT_FILL_TYPE" val="1"/>
</p:tagLst>
</file>

<file path=ppt/tags/tag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xml><?xml version="1.0" encoding="utf-8"?>
<p:tagLst xmlns:p="http://schemas.openxmlformats.org/presentationml/2006/main">
  <p:tag name="KSO_WM_SLIDE_BACKGROUND_TYPE" val="leftRight"/>
  <p:tag name="KSO_WM_UNIT_TEXT_FILL_FORE_SCHEMECOLOR_INDEX_BRIGHTNESS" val="0.15"/>
  <p:tag name="KSO_WM_UNIT_TEXT_FILL_FORE_SCHEMECOLOR_INDEX" val="1"/>
  <p:tag name="KSO_WM_UNIT_TEXT_FILL_TYPE" val="1"/>
</p:tagLst>
</file>

<file path=ppt/tags/tag111.xml><?xml version="1.0" encoding="utf-8"?>
<p:tagLst xmlns:p="http://schemas.openxmlformats.org/presentationml/2006/main">
  <p:tag name="KSO_WM_SLIDE_BACKGROUND_TYPE" val="leftRight"/>
  <p:tag name="KSO_WM_UNIT_TEXT_FILL_FORE_SCHEMECOLOR_INDEX_BRIGHTNESS" val="0.15"/>
  <p:tag name="KSO_WM_UNIT_TEXT_FILL_FORE_SCHEMECOLOR_INDEX" val="1"/>
  <p:tag name="KSO_WM_UNIT_TEXT_FILL_TYPE" val="1"/>
</p:tagLst>
</file>

<file path=ppt/tags/tag112.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2*i*1"/>
  <p:tag name="KSO_WM_BEAUTIFY_FLAG" val="#wm#"/>
  <p:tag name="KSO_WM_TAG_VERSION" val="1.0"/>
  <p:tag name="KSO_WM_CHIP_GROUPID" val="62e0acc07ec3138b1bb149a8"/>
  <p:tag name="KSO_WM_CHIP_XID" val="62e0b1117ec3138b1bb1b541"/>
  <p:tag name="KSO_WM_UNIT_DEC_AREA_ID" val="0d00905e851b4a31acff566ac730a3c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f68e791f4fb48f29db2c6aa8512c1e0"/>
  <p:tag name="KSO_WM_SLIDE_BACKGROUND_TYPE" val="topBotto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0521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2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58b3a6a891b1f9db0651"/>
  <p:tag name="KSO_WM_CHIP_XID" val="618b746518adb49c6c1f287d"/>
</p:tagLst>
</file>

<file path=ppt/tags/tag116.xml><?xml version="1.0" encoding="utf-8"?>
<p:tagLst xmlns:p="http://schemas.openxmlformats.org/presentationml/2006/main">
  <p:tag name="KSO_WM_UNIT_SUBTYPE" val="t"/>
  <p:tag name="KSO_WM_TEMPLATE_CATEGORY" val="chip"/>
  <p:tag name="KSO_WM_TEMPLATE_INDEX" val="20224561"/>
  <p:tag name="KSO_WM_UNIT_TYPE" val="i"/>
  <p:tag name="KSO_WM_UNIT_INDEX" val="1"/>
  <p:tag name="KSO_WM_UNIT_ID" val="chip20224561_4*i*1"/>
  <p:tag name="KSO_WM_BEAUTIFY_FLAG" val="#wm#"/>
  <p:tag name="KSO_WM_TAG_VERSION" val="1.0"/>
  <p:tag name="KSO_WM_CHIP_GROUPID" val="62e0acc07ec3138b1bb149a8"/>
  <p:tag name="KSO_WM_CHIP_XID" val="62e0b1117ec3138b1bb1b4f6"/>
  <p:tag name="KSO_WM_UNIT_DEC_AREA_ID" val="2ea1aebe889b4811920b8229b26904e2"/>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ea55d72379d04166a56bf007d40df25b"/>
  <p:tag name="KSO_WM_SLIDE_BACKGROUND_TYPE" val="topBottom"/>
</p:tagLst>
</file>

<file path=ppt/tags/tag117.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SLIDE_BACKGROUND_TYPE" val="topBottom"/>
  <p:tag name="KSO_WM_UNIT_TEXT_FILL_FORE_SCHEMECOLOR_INDEX_BRIGHTNESS" val="0.15"/>
  <p:tag name="KSO_WM_UNIT_TEXT_FILL_FORE_SCHEMECOLOR_INDEX" val="1"/>
  <p:tag name="KSO_WM_UNIT_TEXT_FILL_TYPE" val="1"/>
</p:tagLst>
</file>

<file path=ppt/tags/tag119.xml><?xml version="1.0" encoding="utf-8"?>
<p:tagLst xmlns:p="http://schemas.openxmlformats.org/presentationml/2006/main">
  <p:tag name="KSO_WM_SLIDE_BACKGROUND_TYPE" val="topBottom"/>
  <p:tag name="KSO_WM_UNIT_TEXT_FILL_FORE_SCHEMECOLOR_INDEX_BRIGHTNESS" val="0.15"/>
  <p:tag name="KSO_WM_UNIT_TEXT_FILL_FORE_SCHEMECOLOR_INDEX" val="1"/>
  <p:tag name="KSO_WM_UNIT_TEXT_FILL_TYPE" val="1"/>
</p:tagLst>
</file>

<file path=ppt/tags/tag12.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120.xml><?xml version="1.0" encoding="utf-8"?>
<p:tagLst xmlns:p="http://schemas.openxmlformats.org/presentationml/2006/main">
  <p:tag name="KSO_WM_SLIDE_BACKGROUND_TYPE" val="topBottom"/>
  <p:tag name="KSO_WM_UNIT_TEXT_FILL_FORE_SCHEMECOLOR_INDEX_BRIGHTNESS" val="0.15"/>
  <p:tag name="KSO_WM_UNIT_TEXT_FILL_FORE_SCHEMECOLOR_INDEX" val="1"/>
  <p:tag name="KSO_WM_UNIT_TEXT_FILL_TYPE" val="1"/>
</p:tagLst>
</file>

<file path=ppt/tags/tag121.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2*i*1"/>
  <p:tag name="KSO_WM_BEAUTIFY_FLAG" val="#wm#"/>
  <p:tag name="KSO_WM_TAG_VERSION" val="1.0"/>
  <p:tag name="KSO_WM_CHIP_GROUPID" val="62e0acc07ec3138b1bb149a8"/>
  <p:tag name="KSO_WM_CHIP_XID" val="62e0b1117ec3138b1bb1b541"/>
  <p:tag name="KSO_WM_UNIT_DEC_AREA_ID" val="8bd7aa1a84eb4134a3209bdae6786c5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d8b1218f69f41f5aaaee1add181f5ea"/>
  <p:tag name="KSO_WM_SLIDE_BACKGROUND_TYPE" val="bottomTop"/>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0521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2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58b3a6a891b1f9db0651"/>
  <p:tag name="KSO_WM_CHIP_XID" val="618b746518adb49c6c1f287e"/>
</p:tagLst>
</file>

<file path=ppt/tags/tag125.xml><?xml version="1.0" encoding="utf-8"?>
<p:tagLst xmlns:p="http://schemas.openxmlformats.org/presentationml/2006/main">
  <p:tag name="KSO_WM_UNIT_SUBTYPE" val="t"/>
  <p:tag name="KSO_WM_TEMPLATE_CATEGORY" val="chip"/>
  <p:tag name="KSO_WM_TEMPLATE_INDEX" val="20224561"/>
  <p:tag name="KSO_WM_UNIT_TYPE" val="i"/>
  <p:tag name="KSO_WM_UNIT_INDEX" val="1"/>
  <p:tag name="KSO_WM_UNIT_ID" val="chip20224561_4*i*1"/>
  <p:tag name="KSO_WM_BEAUTIFY_FLAG" val="#wm#"/>
  <p:tag name="KSO_WM_TAG_VERSION" val="1.0"/>
  <p:tag name="KSO_WM_CHIP_GROUPID" val="62e0acc07ec3138b1bb149a8"/>
  <p:tag name="KSO_WM_CHIP_XID" val="62e0b1117ec3138b1bb1b4f6"/>
  <p:tag name="KSO_WM_UNIT_DEC_AREA_ID" val="21fc173ae5da4f65b1c8a869ef1bf015"/>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ad5472788e18498bba35dda045edac15"/>
  <p:tag name="KSO_WM_SLIDE_BACKGROUND_TYPE" val="bottomTop"/>
</p:tagLst>
</file>

<file path=ppt/tags/tag126.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SLIDE_BACKGROUND_TYPE" val="bottomTop"/>
  <p:tag name="KSO_WM_UNIT_TEXT_FILL_FORE_SCHEMECOLOR_INDEX_BRIGHTNESS" val="0.15"/>
  <p:tag name="KSO_WM_UNIT_TEXT_FILL_FORE_SCHEMECOLOR_INDEX" val="1"/>
  <p:tag name="KSO_WM_UNIT_TEXT_FILL_TYPE" val="1"/>
</p:tagLst>
</file>

<file path=ppt/tags/tag128.xml><?xml version="1.0" encoding="utf-8"?>
<p:tagLst xmlns:p="http://schemas.openxmlformats.org/presentationml/2006/main">
  <p:tag name="KSO_WM_SLIDE_BACKGROUND_TYPE" val="bottomTop"/>
  <p:tag name="KSO_WM_UNIT_TEXT_FILL_FORE_SCHEMECOLOR_INDEX_BRIGHTNESS" val="0.15"/>
  <p:tag name="KSO_WM_UNIT_TEXT_FILL_FORE_SCHEMECOLOR_INDEX" val="1"/>
  <p:tag name="KSO_WM_UNIT_TEXT_FILL_TYPE" val="1"/>
</p:tagLst>
</file>

<file path=ppt/tags/tag129.xml><?xml version="1.0" encoding="utf-8"?>
<p:tagLst xmlns:p="http://schemas.openxmlformats.org/presentationml/2006/main">
  <p:tag name="KSO_WM_SLIDE_BACKGROUND_TYPE" val="bottomTop"/>
  <p:tag name="KSO_WM_UNIT_TEXT_FILL_FORE_SCHEMECOLOR_INDEX_BRIGHTNESS" val="0.15"/>
  <p:tag name="KSO_WM_UNIT_TEXT_FILL_FORE_SCHEMECOLOR_INDEX" val="1"/>
  <p:tag name="KSO_WM_UNIT_TEXT_FILL_TYPE" val="1"/>
</p:tagLst>
</file>

<file path=ppt/tags/tag13.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130.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2*i*1"/>
  <p:tag name="KSO_WM_BEAUTIFY_FLAG" val="#wm#"/>
  <p:tag name="KSO_WM_TAG_VERSION" val="1.0"/>
  <p:tag name="KSO_WM_CHIP_GROUPID" val="62e0acc07ec3138b1bb149a8"/>
  <p:tag name="KSO_WM_CHIP_XID" val="62e0b1117ec3138b1bb1b541"/>
  <p:tag name="KSO_WM_UNIT_DEC_AREA_ID" val="038e6cf1bd6245fda929e3944b1fed9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6359b3620564e77b9177a9aa79df40c"/>
  <p:tag name="KSO_WM_SLIDE_BACKGROUND_TYPE" val="navigation"/>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0521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2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58b3a6a891b1f9db0651"/>
  <p:tag name="KSO_WM_CHIP_XID" val="618b746518adb49c6c1f287f"/>
</p:tagLst>
</file>

<file path=ppt/tags/tag134.xml><?xml version="1.0" encoding="utf-8"?>
<p:tagLst xmlns:p="http://schemas.openxmlformats.org/presentationml/2006/main">
  <p:tag name="KSO_WM_UNIT_SUBTYPE" val="t"/>
  <p:tag name="KSO_WM_TEMPLATE_CATEGORY" val="chip"/>
  <p:tag name="KSO_WM_TEMPLATE_INDEX" val="20224561"/>
  <p:tag name="KSO_WM_UNIT_TYPE" val="i"/>
  <p:tag name="KSO_WM_UNIT_INDEX" val="1"/>
  <p:tag name="KSO_WM_UNIT_ID" val="chip20224561_4*i*1"/>
  <p:tag name="KSO_WM_BEAUTIFY_FLAG" val="#wm#"/>
  <p:tag name="KSO_WM_TAG_VERSION" val="1.0"/>
  <p:tag name="KSO_WM_CHIP_GROUPID" val="62e0acc07ec3138b1bb149a8"/>
  <p:tag name="KSO_WM_CHIP_XID" val="62e0b1117ec3138b1bb1b4f6"/>
  <p:tag name="KSO_WM_UNIT_DEC_AREA_ID" val="9e2919fbef94476ebfc5eaf7274bd87a"/>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6ad2ef8ae1b540d29d69e5c73e5a889b"/>
  <p:tag name="KSO_WM_SLIDE_BACKGROUND_TYPE" val="navigation"/>
</p:tagLst>
</file>

<file path=ppt/tags/tag135.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SLIDE_BACKGROUND_TYPE" val="navigation"/>
  <p:tag name="KSO_WM_UNIT_TEXT_FILL_FORE_SCHEMECOLOR_INDEX_BRIGHTNESS" val="0.15"/>
  <p:tag name="KSO_WM_UNIT_TEXT_FILL_FORE_SCHEMECOLOR_INDEX" val="1"/>
  <p:tag name="KSO_WM_UNIT_TEXT_FILL_TYPE" val="1"/>
</p:tagLst>
</file>

<file path=ppt/tags/tag137.xml><?xml version="1.0" encoding="utf-8"?>
<p:tagLst xmlns:p="http://schemas.openxmlformats.org/presentationml/2006/main">
  <p:tag name="KSO_WM_SLIDE_BACKGROUND_TYPE" val="navigation"/>
  <p:tag name="KSO_WM_UNIT_TEXT_FILL_FORE_SCHEMECOLOR_INDEX_BRIGHTNESS" val="0.15"/>
  <p:tag name="KSO_WM_UNIT_TEXT_FILL_FORE_SCHEMECOLOR_INDEX" val="1"/>
  <p:tag name="KSO_WM_UNIT_TEXT_FILL_TYPE" val="1"/>
</p:tagLst>
</file>

<file path=ppt/tags/tag138.xml><?xml version="1.0" encoding="utf-8"?>
<p:tagLst xmlns:p="http://schemas.openxmlformats.org/presentationml/2006/main">
  <p:tag name="KSO_WM_SLIDE_BACKGROUND_TYPE" val="navigation"/>
  <p:tag name="KSO_WM_UNIT_TEXT_FILL_FORE_SCHEMECOLOR_INDEX_BRIGHTNESS" val="0.15"/>
  <p:tag name="KSO_WM_UNIT_TEXT_FILL_FORE_SCHEMECOLOR_INDEX" val="1"/>
  <p:tag name="KSO_WM_UNIT_TEXT_FILL_TYPE" val="1"/>
</p:tagLst>
</file>

<file path=ppt/tags/tag13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140.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2*i*1"/>
  <p:tag name="KSO_WM_BEAUTIFY_FLAG" val="#wm#"/>
  <p:tag name="KSO_WM_TAG_VERSION" val="1.0"/>
  <p:tag name="KSO_WM_CHIP_GROUPID" val="62e0acc07ec3138b1bb149a8"/>
  <p:tag name="KSO_WM_CHIP_XID" val="62e0b1117ec3138b1bb1b541"/>
  <p:tag name="KSO_WM_UNIT_DEC_AREA_ID" val="8e00851da08644f2961f7c5a4fa256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a7822d23a7849b9b028f818680e0088"/>
  <p:tag name="KSO_WM_SLIDE_BACKGROUND_TYPE" val="belt"/>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0521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2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58b3a6a891b1f9db0651"/>
  <p:tag name="KSO_WM_CHIP_XID" val="618b746518adb49c6c1f2880"/>
</p:tagLst>
</file>

<file path=ppt/tags/tag145.xml><?xml version="1.0" encoding="utf-8"?>
<p:tagLst xmlns:p="http://schemas.openxmlformats.org/presentationml/2006/main">
  <p:tag name="KSO_WM_UNIT_SUBTYPE" val="t"/>
  <p:tag name="KSO_WM_TEMPLATE_CATEGORY" val="chip"/>
  <p:tag name="KSO_WM_TEMPLATE_INDEX" val="20224561"/>
  <p:tag name="KSO_WM_UNIT_TYPE" val="i"/>
  <p:tag name="KSO_WM_UNIT_INDEX" val="1"/>
  <p:tag name="KSO_WM_UNIT_ID" val="chip20224561_4*i*1"/>
  <p:tag name="KSO_WM_BEAUTIFY_FLAG" val="#wm#"/>
  <p:tag name="KSO_WM_TAG_VERSION" val="1.0"/>
  <p:tag name="KSO_WM_CHIP_GROUPID" val="62e0acc07ec3138b1bb149a8"/>
  <p:tag name="KSO_WM_CHIP_XID" val="62e0b1117ec3138b1bb1b4f6"/>
  <p:tag name="KSO_WM_UNIT_DEC_AREA_ID" val="f3371b1018874d25a088124b20924748"/>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e7ecf928c203469ba189ff17d6245dd3"/>
  <p:tag name="KSO_WM_SLIDE_BACKGROUND_TYPE" val="belt"/>
</p:tagLst>
</file>

<file path=ppt/tags/tag146.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SLIDE_BACKGROUND_TYPE" val="belt"/>
  <p:tag name="KSO_WM_UNIT_TEXT_FILL_FORE_SCHEMECOLOR_INDEX_BRIGHTNESS" val="0.15"/>
  <p:tag name="KSO_WM_UNIT_TEXT_FILL_FORE_SCHEMECOLOR_INDEX" val="1"/>
  <p:tag name="KSO_WM_UNIT_TEXT_FILL_TYPE" val="1"/>
</p:tagLst>
</file>

<file path=ppt/tags/tag148.xml><?xml version="1.0" encoding="utf-8"?>
<p:tagLst xmlns:p="http://schemas.openxmlformats.org/presentationml/2006/main">
  <p:tag name="KSO_WM_SLIDE_BACKGROUND_TYPE" val="belt"/>
  <p:tag name="KSO_WM_UNIT_TEXT_FILL_FORE_SCHEMECOLOR_INDEX_BRIGHTNESS" val="0.15"/>
  <p:tag name="KSO_WM_UNIT_TEXT_FILL_FORE_SCHEMECOLOR_INDEX" val="1"/>
  <p:tag name="KSO_WM_UNIT_TEXT_FILL_TYPE" val="1"/>
</p:tagLst>
</file>

<file path=ppt/tags/tag149.xml><?xml version="1.0" encoding="utf-8"?>
<p:tagLst xmlns:p="http://schemas.openxmlformats.org/presentationml/2006/main">
  <p:tag name="KSO_WM_SLIDE_BACKGROUND_TYPE" val="belt"/>
  <p:tag name="KSO_WM_UNIT_TEXT_FILL_FORE_SCHEMECOLOR_INDEX_BRIGHTNESS" val="0.15"/>
  <p:tag name="KSO_WM_UNIT_TEXT_FILL_FORE_SCHEMECOLOR_INDEX" val="1"/>
  <p:tag name="KSO_WM_UNIT_TEXT_FILL_TYPE" val="1"/>
</p:tagLst>
</file>

<file path=ppt/tags/tag15.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23*i*1"/>
  <p:tag name="KSO_WM_BEAUTIFY_FLAG" val="#wm#"/>
  <p:tag name="KSO_WM_TAG_VERSION" val="1.0"/>
  <p:tag name="KSO_WM_CHIP_GROUPID" val="62e0acc07ec3138b1bb149a8"/>
  <p:tag name="KSO_WM_CHIP_XID" val="62e0b1117ec3138b1bb1b48b"/>
  <p:tag name="KSO_WM_UNIT_DEC_AREA_ID" val="b09ad0aac50046d09801d11c4966807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de29319d7c345a68c86c8d20e462f32"/>
</p:tagLst>
</file>

<file path=ppt/tags/tag150.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5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4561"/>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4561"/>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BEAUTIFY_FLAG" val="#wm#"/>
  <p:tag name="KSO_WM_TAG_VERSION" val="1.0"/>
  <p:tag name="KSO_WM_TEMPLATE_CATEGORY" val="custom"/>
  <p:tag name="KSO_WM_TEMPLATE_INDEX" val="20224561"/>
  <p:tag name="KSO_WM_CHIP_COLORING" val="1"/>
</p:tagLst>
</file>

<file path=ppt/tags/tag157.xml><?xml version="1.0" encoding="utf-8"?>
<p:tagLst xmlns:p="http://schemas.openxmlformats.org/presentationml/2006/main">
  <p:tag name="KSO_WM_BEAUTIFY_FLAG" val="#wm#"/>
  <p:tag name="KSO_WM_TEMPLATE_CATEGORY" val="custom"/>
  <p:tag name="KSO_WM_TEMPLATE_INDEX" val="20202809"/>
</p:tagLst>
</file>

<file path=ppt/tags/tag158.xml><?xml version="1.0" encoding="utf-8"?>
<p:tagLst xmlns:p="http://schemas.openxmlformats.org/presentationml/2006/main">
  <p:tag name="KSO_WM_BEAUTIFY_FLAG" val="#wm#"/>
  <p:tag name="KSO_WM_TEMPLATE_CATEGORY" val="custom"/>
  <p:tag name="KSO_WM_TEMPLATE_INDEX" val="20202809"/>
</p:tagLst>
</file>

<file path=ppt/tags/tag159.xml><?xml version="1.0" encoding="utf-8"?>
<p:tagLst xmlns:p="http://schemas.openxmlformats.org/presentationml/2006/main">
  <p:tag name="KSO_WM_BEAUTIFY_FLAG" val="#wm#"/>
  <p:tag name="KSO_WM_TEMPLATE_CATEGORY" val="custom"/>
  <p:tag name="KSO_WM_TEMPLATE_INDEX" val="20202809"/>
</p:tagLst>
</file>

<file path=ppt/tags/tag16.xml><?xml version="1.0" encoding="utf-8"?>
<p:tagLst xmlns:p="http://schemas.openxmlformats.org/presentationml/2006/main">
  <p:tag name="KSO_WM_UNIT_SUBTYPE" val="u"/>
  <p:tag name="KSO_WM_TEMPLATE_CATEGORY" val="chip"/>
  <p:tag name="KSO_WM_TEMPLATE_INDEX" val="20224561"/>
  <p:tag name="KSO_WM_UNIT_TYPE" val="i"/>
  <p:tag name="KSO_WM_UNIT_INDEX" val="1"/>
  <p:tag name="KSO_WM_UNIT_ID" val="chip20224561_25*i*1"/>
  <p:tag name="KSO_WM_BEAUTIFY_FLAG" val="#wm#"/>
  <p:tag name="KSO_WM_TAG_VERSION" val="1.0"/>
  <p:tag name="KSO_WM_CHIP_GROUPID" val="62e0acc07ec3138b1bb149a8"/>
  <p:tag name="KSO_WM_CHIP_XID" val="62e0b1117ec3138b1bb1b463"/>
  <p:tag name="KSO_WM_UNIT_DEC_AREA_ID" val="07f113429c0144bb8df39943e979c6e3"/>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69b5bdc7e27444e19b66508382466630"/>
</p:tagLst>
</file>

<file path=ppt/tags/tag160.xml><?xml version="1.0" encoding="utf-8"?>
<p:tagLst xmlns:p="http://schemas.openxmlformats.org/presentationml/2006/main">
  <p:tag name="KSO_WM_BEAUTIFY_FLAG" val="#wm#"/>
  <p:tag name="KSO_WM_TEMPLATE_CATEGORY" val="custom"/>
  <p:tag name="KSO_WM_TEMPLATE_INDEX" val="20202809"/>
</p:tagLst>
</file>

<file path=ppt/tags/tag161.xml><?xml version="1.0" encoding="utf-8"?>
<p:tagLst xmlns:p="http://schemas.openxmlformats.org/presentationml/2006/main">
  <p:tag name="KSO_WM_BEAUTIFY_FLAG" val="#wm#"/>
  <p:tag name="KSO_WM_TEMPLATE_CATEGORY" val="custom"/>
  <p:tag name="KSO_WM_TEMPLATE_INDEX" val="20202809"/>
</p:tagLst>
</file>

<file path=ppt/tags/tag162.xml><?xml version="1.0" encoding="utf-8"?>
<p:tagLst xmlns:p="http://schemas.openxmlformats.org/presentationml/2006/main">
  <p:tag name="KSO_WM_BEAUTIFY_FLAG" val="#wm#"/>
  <p:tag name="KSO_WM_TEMPLATE_CATEGORY" val="custom"/>
  <p:tag name="KSO_WM_TEMPLATE_INDEX" val="20202809"/>
</p:tagLst>
</file>

<file path=ppt/tags/tag163.xml><?xml version="1.0" encoding="utf-8"?>
<p:tagLst xmlns:p="http://schemas.openxmlformats.org/presentationml/2006/main">
  <p:tag name="KSO_WM_BEAUTIFY_FLAG" val="#wm#"/>
  <p:tag name="KSO_WM_TEMPLATE_CATEGORY" val="custom"/>
  <p:tag name="KSO_WM_TEMPLATE_INDEX" val="20202809"/>
</p:tagLst>
</file>

<file path=ppt/tags/tag164.xml><?xml version="1.0" encoding="utf-8"?>
<p:tagLst xmlns:p="http://schemas.openxmlformats.org/presentationml/2006/main">
  <p:tag name="KSO_WM_BEAUTIFY_FLAG" val="#wm#"/>
  <p:tag name="KSO_WM_TEMPLATE_CATEGORY" val="custom"/>
  <p:tag name="KSO_WM_TEMPLATE_INDEX" val="20202809"/>
</p:tagLst>
</file>

<file path=ppt/tags/tag165.xml><?xml version="1.0" encoding="utf-8"?>
<p:tagLst xmlns:p="http://schemas.openxmlformats.org/presentationml/2006/main">
  <p:tag name="KSO_WM_BEAUTIFY_FLAG" val="#wm#"/>
  <p:tag name="KSO_WM_TEMPLATE_CATEGORY" val="custom"/>
  <p:tag name="KSO_WM_TEMPLATE_INDEX" val="20202809"/>
</p:tagLst>
</file>

<file path=ppt/tags/tag166.xml><?xml version="1.0" encoding="utf-8"?>
<p:tagLst xmlns:p="http://schemas.openxmlformats.org/presentationml/2006/main">
  <p:tag name="KSO_WM_BEAUTIFY_FLAG" val="#wm#"/>
  <p:tag name="KSO_WM_TEMPLATE_CATEGORY" val="custom"/>
  <p:tag name="KSO_WM_TEMPLATE_INDEX" val="20202809"/>
</p:tagLst>
</file>

<file path=ppt/tags/tag167.xml><?xml version="1.0" encoding="utf-8"?>
<p:tagLst xmlns:p="http://schemas.openxmlformats.org/presentationml/2006/main">
  <p:tag name="KSO_WM_BEAUTIFY_FLAG" val="#wm#"/>
  <p:tag name="KSO_WM_TEMPLATE_CATEGORY" val="custom"/>
  <p:tag name="KSO_WM_TEMPLATE_INDEX" val="20202809"/>
</p:tagLst>
</file>

<file path=ppt/tags/tag168.xml><?xml version="1.0" encoding="utf-8"?>
<p:tagLst xmlns:p="http://schemas.openxmlformats.org/presentationml/2006/main">
  <p:tag name="KSO_WM_BEAUTIFY_FLAG" val="#wm#"/>
  <p:tag name="KSO_WM_TEMPLATE_CATEGORY" val="custom"/>
  <p:tag name="KSO_WM_TEMPLATE_INDEX" val="20202809"/>
</p:tagLst>
</file>

<file path=ppt/tags/tag169.xml><?xml version="1.0" encoding="utf-8"?>
<p:tagLst xmlns:p="http://schemas.openxmlformats.org/presentationml/2006/main">
  <p:tag name="KSO_WM_BEAUTIFY_FLAG" val="#wm#"/>
  <p:tag name="KSO_WM_TEMPLATE_CATEGORY" val="custom"/>
  <p:tag name="KSO_WM_TEMPLATE_INDEX" val="20202809"/>
</p:tagLst>
</file>

<file path=ppt/tags/tag17.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24*i*1"/>
  <p:tag name="KSO_WM_BEAUTIFY_FLAG" val="#wm#"/>
  <p:tag name="KSO_WM_TAG_VERSION" val="1.0"/>
  <p:tag name="KSO_WM_CHIP_GROUPID" val="62e0acc07ec3138b1bb149a8"/>
  <p:tag name="KSO_WM_CHIP_XID" val="62e0b1117ec3138b1bb1b4cc"/>
  <p:tag name="KSO_WM_UNIT_DEC_AREA_ID" val="6ac063ccabdf427c9facaf3c8602a1bd"/>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1a61a181d61c4eeab4f2d6209ac5cd63"/>
</p:tagLst>
</file>

<file path=ppt/tags/tag170.xml><?xml version="1.0" encoding="utf-8"?>
<p:tagLst xmlns:p="http://schemas.openxmlformats.org/presentationml/2006/main">
  <p:tag name="KSO_WM_BEAUTIFY_FLAG" val="#wm#"/>
  <p:tag name="KSO_WM_TEMPLATE_CATEGORY" val="custom"/>
  <p:tag name="KSO_WM_TEMPLATE_INDEX" val="20202809"/>
</p:tagLst>
</file>

<file path=ppt/tags/tag171.xml><?xml version="1.0" encoding="utf-8"?>
<p:tagLst xmlns:p="http://schemas.openxmlformats.org/presentationml/2006/main">
  <p:tag name="KSO_WM_BEAUTIFY_FLAG" val="#wm#"/>
  <p:tag name="KSO_WM_TEMPLATE_CATEGORY" val="custom"/>
  <p:tag name="KSO_WM_TEMPLATE_INDEX" val="20202809"/>
</p:tagLst>
</file>

<file path=ppt/tags/tag172.xml><?xml version="1.0" encoding="utf-8"?>
<p:tagLst xmlns:p="http://schemas.openxmlformats.org/presentationml/2006/main">
  <p:tag name="KSO_WM_BEAUTIFY_FLAG" val="#wm#"/>
  <p:tag name="KSO_WM_TEMPLATE_CATEGORY" val="custom"/>
  <p:tag name="KSO_WM_TEMPLATE_INDEX" val="20202809"/>
</p:tagLst>
</file>

<file path=ppt/tags/tag1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xml><?xml version="1.0" encoding="utf-8"?>
<p:tagLst xmlns:p="http://schemas.openxmlformats.org/presentationml/2006/main">
  <p:tag name="KSO_WM_BEAUTIFY_FLAG" val="#wm#"/>
  <p:tag name="KSO_WM_TEMPLATE_CATEGORY" val="custom"/>
  <p:tag name="KSO_WM_TEMPLATE_INDEX" val="20202809"/>
</p:tagLst>
</file>

<file path=ppt/tags/tag1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BEAUTIFY_FLAG" val="#wm#"/>
  <p:tag name="KSO_WM_TEMPLATE_CATEGORY" val="custom"/>
  <p:tag name="KSO_WM_TEMPLATE_INDEX" val="20202809"/>
</p:tagLst>
</file>

<file path=ppt/tags/tag177.xml><?xml version="1.0" encoding="utf-8"?>
<p:tagLst xmlns:p="http://schemas.openxmlformats.org/presentationml/2006/main">
  <p:tag name="KSO_WM_BEAUTIFY_FLAG" val="#wm#"/>
  <p:tag name="KSO_WM_TEMPLATE_CATEGORY" val="custom"/>
  <p:tag name="KSO_WM_TEMPLATE_INDEX" val="20202809"/>
</p:tagLst>
</file>

<file path=ppt/tags/tag1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xml><?xml version="1.0" encoding="utf-8"?>
<p:tagLst xmlns:p="http://schemas.openxmlformats.org/presentationml/2006/main">
  <p:tag name="KSO_WM_BEAUTIFY_FLAG" val="#wm#"/>
  <p:tag name="KSO_WM_TEMPLATE_CATEGORY" val="custom"/>
  <p:tag name="KSO_WM_TEMPLATE_INDEX" val="20202809"/>
</p:tagLst>
</file>

<file path=ppt/tags/tag18.xml><?xml version="1.0" encoding="utf-8"?>
<p:tagLst xmlns:p="http://schemas.openxmlformats.org/presentationml/2006/main">
  <p:tag name="KSO_WM_UNIT_SUBTYPE" val="u"/>
  <p:tag name="KSO_WM_TEMPLATE_CATEGORY" val="chip"/>
  <p:tag name="KSO_WM_TEMPLATE_INDEX" val="20224561"/>
  <p:tag name="KSO_WM_UNIT_TYPE" val="i"/>
  <p:tag name="KSO_WM_UNIT_INDEX" val="1"/>
  <p:tag name="KSO_WM_UNIT_ID" val="chip20224561_26*i*1"/>
  <p:tag name="KSO_WM_BEAUTIFY_FLAG" val="#wm#"/>
  <p:tag name="KSO_WM_TAG_VERSION" val="1.0"/>
  <p:tag name="KSO_WM_CHIP_GROUPID" val="62e0acc07ec3138b1bb149a8"/>
  <p:tag name="KSO_WM_CHIP_XID" val="62e0b1117ec3138b1bb1b467"/>
  <p:tag name="KSO_WM_UNIT_DEC_AREA_ID" val="da483fefa6ce46d789fae1e229ce29bb"/>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4fe585c0e3034664a97b26ec09c046d6"/>
</p:tagLst>
</file>

<file path=ppt/tags/tag1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BEAUTIFY_FLAG" val="#wm#"/>
  <p:tag name="KSO_WM_TEMPLATE_CATEGORY" val="custom"/>
  <p:tag name="KSO_WM_TEMPLATE_INDEX" val="20202809"/>
</p:tagLst>
</file>

<file path=ppt/tags/tag1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BEAUTIFY_FLAG" val="#wm#"/>
  <p:tag name="KSO_WM_TEMPLATE_CATEGORY" val="custom"/>
  <p:tag name="KSO_WM_TEMPLATE_INDEX" val="20202809"/>
</p:tagLst>
</file>

<file path=ppt/tags/tag184.xml><?xml version="1.0" encoding="utf-8"?>
<p:tagLst xmlns:p="http://schemas.openxmlformats.org/presentationml/2006/main">
  <p:tag name="KSO_WM_BEAUTIFY_FLAG" val="#wm#"/>
  <p:tag name="KSO_WM_TEMPLATE_CATEGORY" val="custom"/>
  <p:tag name="KSO_WM_TEMPLATE_INDEX" val="20202809"/>
</p:tagLst>
</file>

<file path=ppt/tags/tag1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KSO_WM_BEAUTIFY_FLAG" val="#wm#"/>
  <p:tag name="KSO_WM_TEMPLATE_CATEGORY" val="custom"/>
  <p:tag name="KSO_WM_TEMPLATE_INDEX" val="20202809"/>
</p:tagLst>
</file>

<file path=ppt/tags/tag1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BEAUTIFY_FLAG" val="#wm#"/>
  <p:tag name="KSO_WM_TEMPLATE_CATEGORY" val="custom"/>
  <p:tag name="KSO_WM_TEMPLATE_INDEX" val="20202809"/>
</p:tagLst>
</file>

<file path=ppt/tags/tag1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190.xml><?xml version="1.0" encoding="utf-8"?>
<p:tagLst xmlns:p="http://schemas.openxmlformats.org/presentationml/2006/main">
  <p:tag name="KSO_WM_BEAUTIFY_FLAG" val="#wm#"/>
  <p:tag name="KSO_WM_TEMPLATE_CATEGORY" val="custom"/>
  <p:tag name="KSO_WM_TEMPLATE_INDEX" val="20202809"/>
</p:tagLst>
</file>

<file path=ppt/tags/tag1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BEAUTIFY_FLAG" val="#wm#"/>
  <p:tag name="KSO_WM_TEMPLATE_CATEGORY" val="custom"/>
  <p:tag name="KSO_WM_TEMPLATE_INDEX" val="20202809"/>
</p:tagLst>
</file>

<file path=ppt/tags/tag193.xml><?xml version="1.0" encoding="utf-8"?>
<p:tagLst xmlns:p="http://schemas.openxmlformats.org/presentationml/2006/main">
  <p:tag name="KSO_WM_BEAUTIFY_FLAG" val="#wm#"/>
  <p:tag name="KSO_WM_TEMPLATE_CATEGORY" val="custom"/>
  <p:tag name="KSO_WM_TEMPLATE_INDEX" val="20202809"/>
</p:tagLst>
</file>

<file path=ppt/tags/tag1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BEAUTIFY_FLAG" val="#wm#"/>
  <p:tag name="KSO_WM_TEMPLATE_CATEGORY" val="custom"/>
  <p:tag name="KSO_WM_TEMPLATE_INDEX" val="20202809"/>
</p:tagLst>
</file>

<file path=ppt/tags/tag1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xml><?xml version="1.0" encoding="utf-8"?>
<p:tagLst xmlns:p="http://schemas.openxmlformats.org/presentationml/2006/main">
  <p:tag name="KSO_WM_BEAUTIFY_FLAG" val="#wm#"/>
  <p:tag name="KSO_WM_TEMPLATE_CATEGORY" val="custom"/>
  <p:tag name="KSO_WM_TEMPLATE_INDEX" val="20202809"/>
</p:tagLst>
</file>

<file path=ppt/tags/tag1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xml><?xml version="1.0" encoding="utf-8"?>
<p:tagLst xmlns:p="http://schemas.openxmlformats.org/presentationml/2006/main">
  <p:tag name="KSO_WM_BEAUTIFY_FLAG" val="#wm#"/>
  <p:tag name="KSO_WM_TEMPLATE_CATEGORY" val="custom"/>
  <p:tag name="KSO_WM_TEMPLATE_INDEX" val="20202809"/>
</p:tagLst>
</file>

<file path=ppt/tags/tag2.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20.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2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BEAUTIFY_FLAG" val="#wm#"/>
  <p:tag name="KSO_WM_TEMPLATE_CATEGORY" val="custom"/>
  <p:tag name="KSO_WM_TEMPLATE_INDEX" val="20202809"/>
</p:tagLst>
</file>

<file path=ppt/tags/tag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BEAUTIFY_FLAG" val="#wm#"/>
  <p:tag name="KSO_WM_TEMPLATE_CATEGORY" val="custom"/>
  <p:tag name="KSO_WM_TEMPLATE_INDEX" val="20202809"/>
</p:tagLst>
</file>

<file path=ppt/tags/tag2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BEAUTIFY_FLAG" val="#wm#"/>
  <p:tag name="KSO_WM_TEMPLATE_CATEGORY" val="custom"/>
  <p:tag name="KSO_WM_TEMPLATE_INDEX" val="20202809"/>
</p:tagLst>
</file>

<file path=ppt/tags/tag2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BEAUTIFY_FLAG" val="#wm#"/>
  <p:tag name="KSO_WM_TEMPLATE_CATEGORY" val="custom"/>
  <p:tag name="KSO_WM_TEMPLATE_INDEX" val="20202809"/>
</p:tagLst>
</file>

<file path=ppt/tags/tag2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9.xml><?xml version="1.0" encoding="utf-8"?>
<p:tagLst xmlns:p="http://schemas.openxmlformats.org/presentationml/2006/main">
  <p:tag name="KSO_WM_BEAUTIFY_FLAG" val="#wm#"/>
  <p:tag name="KSO_WM_TEMPLATE_CATEGORY" val="custom"/>
  <p:tag name="KSO_WM_TEMPLATE_INDEX" val="20202809"/>
</p:tagLst>
</file>

<file path=ppt/tags/tag21.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2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xml><?xml version="1.0" encoding="utf-8"?>
<p:tagLst xmlns:p="http://schemas.openxmlformats.org/presentationml/2006/main">
  <p:tag name="KSO_WM_BEAUTIFY_FLAG" val="#wm#"/>
  <p:tag name="KSO_WM_TEMPLATE_CATEGORY" val="custom"/>
  <p:tag name="KSO_WM_TEMPLATE_INDEX" val="20202809"/>
</p:tagLst>
</file>

<file path=ppt/tags/tag2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BEAUTIFY_FLAG" val="#wm#"/>
  <p:tag name="KSO_WM_TEMPLATE_CATEGORY" val="custom"/>
  <p:tag name="KSO_WM_TEMPLATE_INDEX" val="20202809"/>
</p:tagLst>
</file>

<file path=ppt/tags/tag2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xml><?xml version="1.0" encoding="utf-8"?>
<p:tagLst xmlns:p="http://schemas.openxmlformats.org/presentationml/2006/main">
  <p:tag name="KSO_WM_BEAUTIFY_FLAG" val="#wm#"/>
  <p:tag name="KSO_WM_TEMPLATE_CATEGORY" val="custom"/>
  <p:tag name="KSO_WM_TEMPLATE_INDEX" val="20202809"/>
</p:tagLst>
</file>

<file path=ppt/tags/tag2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BEAUTIFY_FLAG" val="#wm#"/>
  <p:tag name="KSO_WM_TEMPLATE_CATEGORY" val="custom"/>
  <p:tag name="KSO_WM_TEMPLATE_INDEX" val="20202809"/>
</p:tagLst>
</file>

<file path=ppt/tags/tag2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BEAUTIFY_FLAG" val="#wm#"/>
  <p:tag name="KSO_WM_TEMPLATE_CATEGORY" val="custom"/>
  <p:tag name="KSO_WM_TEMPLATE_INDEX" val="20202809"/>
</p:tagLst>
</file>

<file path=ppt/tags/tag22.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2*i*1"/>
  <p:tag name="KSO_WM_BEAUTIFY_FLAG" val="#wm#"/>
  <p:tag name="KSO_WM_TAG_VERSION" val="1.0"/>
  <p:tag name="KSO_WM_CHIP_GROUPID" val="62e0acc07ec3138b1bb149a8"/>
  <p:tag name="KSO_WM_CHIP_XID" val="62e0b1117ec3138b1bb1b541"/>
  <p:tag name="KSO_WM_UNIT_DEC_AREA_ID" val="1fdcce268e70481ebfe3a1da43c102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b091d2ef4e34b0b93620922fa666c1b"/>
</p:tagLst>
</file>

<file path=ppt/tags/tag2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BEAUTIFY_FLAG" val="#wm#"/>
  <p:tag name="KSO_WM_TEMPLATE_CATEGORY" val="custom"/>
  <p:tag name="KSO_WM_TEMPLATE_INDEX" val="20202809"/>
</p:tagLst>
</file>

<file path=ppt/tags/tag2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BEAUTIFY_FLAG" val="#wm#"/>
  <p:tag name="KSO_WM_TEMPLATE_CATEGORY" val="custom"/>
  <p:tag name="KSO_WM_TEMPLATE_INDEX" val="20202809"/>
</p:tagLst>
</file>

<file path=ppt/tags/tag2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5.xml><?xml version="1.0" encoding="utf-8"?>
<p:tagLst xmlns:p="http://schemas.openxmlformats.org/presentationml/2006/main">
  <p:tag name="KSO_WM_BEAUTIFY_FLAG" val="#wm#"/>
  <p:tag name="KSO_WM_TEMPLATE_CATEGORY" val="custom"/>
  <p:tag name="KSO_WM_TEMPLATE_INDEX" val="20202809"/>
</p:tagLst>
</file>

<file path=ppt/tags/tag226.xml><?xml version="1.0" encoding="utf-8"?>
<p:tagLst xmlns:p="http://schemas.openxmlformats.org/presentationml/2006/main">
  <p:tag name="KSO_WM_BEAUTIFY_FLAG" val="#wm#"/>
  <p:tag name="KSO_WM_TEMPLATE_CATEGORY" val="custom"/>
  <p:tag name="KSO_WM_TEMPLATE_INDEX" val="20202809"/>
</p:tagLst>
</file>

<file path=ppt/tags/tag2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8.xml><?xml version="1.0" encoding="utf-8"?>
<p:tagLst xmlns:p="http://schemas.openxmlformats.org/presentationml/2006/main">
  <p:tag name="KSO_WM_BEAUTIFY_FLAG" val="#wm#"/>
  <p:tag name="KSO_WM_TEMPLATE_CATEGORY" val="custom"/>
  <p:tag name="KSO_WM_TEMPLATE_INDEX" val="20202809"/>
</p:tagLst>
</file>

<file path=ppt/tags/tag2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3*i*1"/>
  <p:tag name="KSO_WM_BEAUTIFY_FLAG" val="#wm#"/>
  <p:tag name="KSO_WM_TAG_VERSION" val="1.0"/>
  <p:tag name="KSO_WM_CHIP_GROUPID" val="62e0acc07ec3138b1bb149a8"/>
  <p:tag name="KSO_WM_CHIP_XID" val="62e0b1117ec3138b1bb1b55b"/>
  <p:tag name="KSO_WM_UNIT_DEC_AREA_ID" val="47e8f81beb944301ae01e0b2b5c1c41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ffafcb87b4f4ae899160208ff4f0420"/>
</p:tagLst>
</file>

<file path=ppt/tags/tag230.xml><?xml version="1.0" encoding="utf-8"?>
<p:tagLst xmlns:p="http://schemas.openxmlformats.org/presentationml/2006/main">
  <p:tag name="KSO_WM_BEAUTIFY_FLAG" val="#wm#"/>
  <p:tag name="KSO_WM_TEMPLATE_CATEGORY" val="custom"/>
  <p:tag name="KSO_WM_TEMPLATE_INDEX" val="20202809"/>
</p:tagLst>
</file>

<file path=ppt/tags/tag2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2.xml><?xml version="1.0" encoding="utf-8"?>
<p:tagLst xmlns:p="http://schemas.openxmlformats.org/presentationml/2006/main">
  <p:tag name="KSO_WM_BEAUTIFY_FLAG" val="#wm#"/>
  <p:tag name="KSO_WM_TEMPLATE_CATEGORY" val="custom"/>
  <p:tag name="KSO_WM_TEMPLATE_INDEX" val="20202809"/>
</p:tagLst>
</file>

<file path=ppt/tags/tag233.xml><?xml version="1.0" encoding="utf-8"?>
<p:tagLst xmlns:p="http://schemas.openxmlformats.org/presentationml/2006/main">
  <p:tag name="KSO_WM_BEAUTIFY_FLAG" val="#wm#"/>
  <p:tag name="KSO_WM_TEMPLATE_CATEGORY" val="custom"/>
  <p:tag name="KSO_WM_TEMPLATE_INDEX" val="20202809"/>
</p:tagLst>
</file>

<file path=ppt/tags/tag2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5.xml><?xml version="1.0" encoding="utf-8"?>
<p:tagLst xmlns:p="http://schemas.openxmlformats.org/presentationml/2006/main">
  <p:tag name="KSO_WM_BEAUTIFY_FLAG" val="#wm#"/>
  <p:tag name="KSO_WM_TEMPLATE_CATEGORY" val="custom"/>
  <p:tag name="KSO_WM_TEMPLATE_INDEX" val="20202809"/>
</p:tagLst>
</file>

<file path=ppt/tags/tag2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BEAUTIFY_FLAG" val="#wm#"/>
  <p:tag name="KSO_WM_TEMPLATE_CATEGORY" val="custom"/>
  <p:tag name="KSO_WM_TEMPLATE_INDEX" val="20202809"/>
</p:tagLst>
</file>

<file path=ppt/tags/tag2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BEAUTIFY_FLAG" val="#wm#"/>
  <p:tag name="KSO_WM_TEMPLATE_CATEGORY" val="custom"/>
  <p:tag name="KSO_WM_TEMPLATE_INDEX" val="20202809"/>
</p:tagLst>
</file>

<file path=ppt/tags/tag24.xml><?xml version="1.0" encoding="utf-8"?>
<p:tagLst xmlns:p="http://schemas.openxmlformats.org/presentationml/2006/main">
  <p:tag name="KSO_WM_UNIT_SUBTYPE" val="t"/>
  <p:tag name="KSO_WM_TEMPLATE_CATEGORY" val="chip"/>
  <p:tag name="KSO_WM_TEMPLATE_INDEX" val="20224561"/>
  <p:tag name="KSO_WM_UNIT_TYPE" val="i"/>
  <p:tag name="KSO_WM_UNIT_INDEX" val="1"/>
  <p:tag name="KSO_WM_UNIT_ID" val="chip20224561_4*i*1"/>
  <p:tag name="KSO_WM_BEAUTIFY_FLAG" val="#wm#"/>
  <p:tag name="KSO_WM_TAG_VERSION" val="1.0"/>
  <p:tag name="KSO_WM_CHIP_GROUPID" val="62e0acc07ec3138b1bb149a8"/>
  <p:tag name="KSO_WM_CHIP_XID" val="62e0b1117ec3138b1bb1b4f6"/>
  <p:tag name="KSO_WM_UNIT_DEC_AREA_ID" val="4eca2c163e09429996bc54d33d19621b"/>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ef495be89ee64de596a5c0dbc4a82ee5"/>
</p:tagLst>
</file>

<file path=ppt/tags/tag2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BEAUTIFY_FLAG" val="#wm#"/>
  <p:tag name="KSO_WM_TEMPLATE_CATEGORY" val="custom"/>
  <p:tag name="KSO_WM_TEMPLATE_INDEX" val="20202809"/>
</p:tagLst>
</file>

<file path=ppt/tags/tag2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3.xml><?xml version="1.0" encoding="utf-8"?>
<p:tagLst xmlns:p="http://schemas.openxmlformats.org/presentationml/2006/main">
  <p:tag name="KSO_WM_BEAUTIFY_FLAG" val="#wm#"/>
  <p:tag name="KSO_WM_TEMPLATE_CATEGORY" val="custom"/>
  <p:tag name="KSO_WM_TEMPLATE_INDEX" val="20202809"/>
</p:tagLst>
</file>

<file path=ppt/tags/tag2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xml><?xml version="1.0" encoding="utf-8"?>
<p:tagLst xmlns:p="http://schemas.openxmlformats.org/presentationml/2006/main">
  <p:tag name="KSO_WM_BEAUTIFY_FLAG" val="#wm#"/>
  <p:tag name="KSO_WM_TEMPLATE_CATEGORY" val="custom"/>
  <p:tag name="KSO_WM_TEMPLATE_INDEX" val="20202809"/>
</p:tagLst>
</file>

<file path=ppt/tags/tag2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BEAUTIFY_FLAG" val="#wm#"/>
  <p:tag name="KSO_WM_TEMPLATE_CATEGORY" val="custom"/>
  <p:tag name="KSO_WM_TEMPLATE_INDEX" val="20202809"/>
</p:tagLst>
</file>

<file path=ppt/tags/tag2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BEAUTIFY_FLAG" val="#wm#"/>
  <p:tag name="KSO_WM_TEMPLATE_CATEGORY" val="custom"/>
  <p:tag name="KSO_WM_TEMPLATE_INDEX" val="20202809"/>
</p:tagLst>
</file>

<file path=ppt/tags/tag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0.xml><?xml version="1.0" encoding="utf-8"?>
<p:tagLst xmlns:p="http://schemas.openxmlformats.org/presentationml/2006/main">
  <p:tag name="KSO_WM_BEAUTIFY_FLAG" val="#wm#"/>
  <p:tag name="KSO_WM_TEMPLATE_CATEGORY" val="custom"/>
  <p:tag name="KSO_WM_TEMPLATE_INDEX" val="20202809"/>
</p:tagLst>
</file>

<file path=ppt/tags/tag2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xml><?xml version="1.0" encoding="utf-8"?>
<p:tagLst xmlns:p="http://schemas.openxmlformats.org/presentationml/2006/main">
  <p:tag name="KSO_WM_BEAUTIFY_FLAG" val="#wm#"/>
  <p:tag name="KSO_WM_TEMPLATE_CATEGORY" val="custom"/>
  <p:tag name="KSO_WM_TEMPLATE_INDEX" val="20202809"/>
</p:tagLst>
</file>

<file path=ppt/tags/tag2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4.xml><?xml version="1.0" encoding="utf-8"?>
<p:tagLst xmlns:p="http://schemas.openxmlformats.org/presentationml/2006/main">
  <p:tag name="KSO_WM_BEAUTIFY_FLAG" val="#wm#"/>
  <p:tag name="KSO_WM_TEMPLATE_CATEGORY" val="custom"/>
  <p:tag name="KSO_WM_TEMPLATE_INDEX" val="20202809"/>
</p:tagLst>
</file>

<file path=ppt/tags/tag255.xml><?xml version="1.0" encoding="utf-8"?>
<p:tagLst xmlns:p="http://schemas.openxmlformats.org/presentationml/2006/main">
  <p:tag name="KSO_WM_BEAUTIFY_FLAG" val="#wm#"/>
  <p:tag name="KSO_WM_TEMPLATE_CATEGORY" val="custom"/>
  <p:tag name="KSO_WM_TEMPLATE_INDEX" val="20202809"/>
</p:tagLst>
</file>

<file path=ppt/tags/tag2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BEAUTIFY_FLAG" val="#wm#"/>
  <p:tag name="KSO_WM_TEMPLATE_CATEGORY" val="custom"/>
  <p:tag name="KSO_WM_TEMPLATE_INDEX" val="20202809"/>
</p:tagLst>
</file>

<file path=ppt/tags/tag2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BEAUTIFY_FLAG" val="#wm#"/>
  <p:tag name="KSO_WM_TEMPLATE_CATEGORY" val="custom"/>
  <p:tag name="KSO_WM_TEMPLATE_INDEX" val="20202809"/>
</p:tagLst>
</file>

<file path=ppt/tags/tag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1.xml><?xml version="1.0" encoding="utf-8"?>
<p:tagLst xmlns:p="http://schemas.openxmlformats.org/presentationml/2006/main">
  <p:tag name="KSO_WM_BEAUTIFY_FLAG" val="#wm#"/>
  <p:tag name="KSO_WM_TEMPLATE_CATEGORY" val="custom"/>
  <p:tag name="KSO_WM_TEMPLATE_INDEX" val="20202809"/>
</p:tagLst>
</file>

<file path=ppt/tags/tag2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3.xml><?xml version="1.0" encoding="utf-8"?>
<p:tagLst xmlns:p="http://schemas.openxmlformats.org/presentationml/2006/main">
  <p:tag name="KSO_WM_BEAUTIFY_FLAG" val="#wm#"/>
  <p:tag name="KSO_WM_TEMPLATE_CATEGORY" val="custom"/>
  <p:tag name="KSO_WM_TEMPLATE_INDEX" val="20202809"/>
</p:tagLst>
</file>

<file path=ppt/tags/tag2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5.xml><?xml version="1.0" encoding="utf-8"?>
<p:tagLst xmlns:p="http://schemas.openxmlformats.org/presentationml/2006/main">
  <p:tag name="KSO_WM_BEAUTIFY_FLAG" val="#wm#"/>
  <p:tag name="KSO_WM_TEMPLATE_CATEGORY" val="custom"/>
  <p:tag name="KSO_WM_TEMPLATE_INDEX" val="20202809"/>
</p:tagLst>
</file>

<file path=ppt/tags/tag2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7.xml><?xml version="1.0" encoding="utf-8"?>
<p:tagLst xmlns:p="http://schemas.openxmlformats.org/presentationml/2006/main">
  <p:tag name="KSO_WM_BEAUTIFY_FLAG" val="#wm#"/>
  <p:tag name="KSO_WM_TEMPLATE_CATEGORY" val="custom"/>
  <p:tag name="KSO_WM_TEMPLATE_INDEX" val="20202809"/>
</p:tagLst>
</file>

<file path=ppt/tags/tag2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9.xml><?xml version="1.0" encoding="utf-8"?>
<p:tagLst xmlns:p="http://schemas.openxmlformats.org/presentationml/2006/main">
  <p:tag name="KSO_WM_BEAUTIFY_FLAG" val="#wm#"/>
  <p:tag name="KSO_WM_TEMPLATE_CATEGORY" val="custom"/>
  <p:tag name="KSO_WM_TEMPLATE_INDEX" val="20202809"/>
</p:tagLst>
</file>

<file path=ppt/tags/tag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xml><?xml version="1.0" encoding="utf-8"?>
<p:tagLst xmlns:p="http://schemas.openxmlformats.org/presentationml/2006/main">
  <p:tag name="KSO_WM_BEAUTIFY_FLAG" val="#wm#"/>
  <p:tag name="KSO_WM_TEMPLATE_CATEGORY" val="custom"/>
  <p:tag name="KSO_WM_TEMPLATE_INDEX" val="20202809"/>
</p:tagLst>
</file>

<file path=ppt/tags/tag272.xml><?xml version="1.0" encoding="utf-8"?>
<p:tagLst xmlns:p="http://schemas.openxmlformats.org/presentationml/2006/main">
  <p:tag name="KSO_WM_BEAUTIFY_FLAG" val="#wm#"/>
  <p:tag name="KSO_WM_TEMPLATE_CATEGORY" val="custom"/>
  <p:tag name="KSO_WM_TEMPLATE_INDEX" val="20202809"/>
</p:tagLst>
</file>

<file path=ppt/tags/tag2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4.xml><?xml version="1.0" encoding="utf-8"?>
<p:tagLst xmlns:p="http://schemas.openxmlformats.org/presentationml/2006/main">
  <p:tag name="KSO_WM_BEAUTIFY_FLAG" val="#wm#"/>
  <p:tag name="KSO_WM_TEMPLATE_CATEGORY" val="custom"/>
  <p:tag name="KSO_WM_TEMPLATE_INDEX" val="20202809"/>
</p:tagLst>
</file>

<file path=ppt/tags/tag275.xml><?xml version="1.0" encoding="utf-8"?>
<p:tagLst xmlns:p="http://schemas.openxmlformats.org/presentationml/2006/main">
  <p:tag name="KSO_WM_BEAUTIFY_FLAG" val="#wm#"/>
  <p:tag name="KSO_WM_TEMPLATE_CATEGORY" val="custom"/>
  <p:tag name="KSO_WM_TEMPLATE_INDEX" val="20202809"/>
</p:tagLst>
</file>

<file path=ppt/tags/tag2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7.xml><?xml version="1.0" encoding="utf-8"?>
<p:tagLst xmlns:p="http://schemas.openxmlformats.org/presentationml/2006/main">
  <p:tag name="KSO_WM_BEAUTIFY_FLAG" val="#wm#"/>
  <p:tag name="KSO_WM_TEMPLATE_CATEGORY" val="custom"/>
  <p:tag name="KSO_WM_TEMPLATE_INDEX" val="20202809"/>
</p:tagLst>
</file>

<file path=ppt/tags/tag2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BEAUTIFY_FLAG" val="#wm#"/>
  <p:tag name="KSO_WM_TEMPLATE_CATEGORY" val="custom"/>
  <p:tag name="KSO_WM_TEMPLATE_INDEX" val="20202809"/>
</p:tagLst>
</file>

<file path=ppt/tags/tag28.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2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BEAUTIFY_FLAG" val="#wm#"/>
  <p:tag name="KSO_WM_TEMPLATE_CATEGORY" val="custom"/>
  <p:tag name="KSO_WM_TEMPLATE_INDEX" val="20202809"/>
</p:tagLst>
</file>

<file path=ppt/tags/tag282.xml><?xml version="1.0" encoding="utf-8"?>
<p:tagLst xmlns:p="http://schemas.openxmlformats.org/presentationml/2006/main">
  <p:tag name="KSO_WM_BEAUTIFY_FLAG" val="#wm#"/>
  <p:tag name="KSO_WM_TEMPLATE_CATEGORY" val="custom"/>
  <p:tag name="KSO_WM_TEMPLATE_INDEX" val="20202809"/>
</p:tagLst>
</file>

<file path=ppt/tags/tag2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KSO_WM_BEAUTIFY_FLAG" val="#wm#"/>
  <p:tag name="KSO_WM_TEMPLATE_CATEGORY" val="custom"/>
  <p:tag name="KSO_WM_TEMPLATE_INDEX" val="20202809"/>
</p:tagLst>
</file>

<file path=ppt/tags/tag2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KSO_WM_BEAUTIFY_FLAG" val="#wm#"/>
  <p:tag name="KSO_WM_TEMPLATE_CATEGORY" val="custom"/>
  <p:tag name="KSO_WM_TEMPLATE_INDEX" val="20202809"/>
</p:tagLst>
</file>

<file path=ppt/tags/tag2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8.xml><?xml version="1.0" encoding="utf-8"?>
<p:tagLst xmlns:p="http://schemas.openxmlformats.org/presentationml/2006/main">
  <p:tag name="KSO_WM_BEAUTIFY_FLAG" val="#wm#"/>
  <p:tag name="KSO_WM_TEMPLATE_CATEGORY" val="custom"/>
  <p:tag name="KSO_WM_TEMPLATE_INDEX" val="20202809"/>
</p:tagLst>
</file>

<file path=ppt/tags/tag2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290.xml><?xml version="1.0" encoding="utf-8"?>
<p:tagLst xmlns:p="http://schemas.openxmlformats.org/presentationml/2006/main">
  <p:tag name="KSO_WM_BEAUTIFY_FLAG" val="#wm#"/>
  <p:tag name="KSO_WM_TEMPLATE_CATEGORY" val="custom"/>
  <p:tag name="KSO_WM_TEMPLATE_INDEX" val="20202809"/>
</p:tagLst>
</file>

<file path=ppt/tags/tag2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2.xml><?xml version="1.0" encoding="utf-8"?>
<p:tagLst xmlns:p="http://schemas.openxmlformats.org/presentationml/2006/main">
  <p:tag name="KSO_WM_BEAUTIFY_FLAG" val="#wm#"/>
  <p:tag name="KSO_WM_TEMPLATE_CATEGORY" val="custom"/>
  <p:tag name="KSO_WM_TEMPLATE_INDEX" val="20202809"/>
</p:tagLst>
</file>

<file path=ppt/tags/tag2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4.xml><?xml version="1.0" encoding="utf-8"?>
<p:tagLst xmlns:p="http://schemas.openxmlformats.org/presentationml/2006/main">
  <p:tag name="KSO_WM_BEAUTIFY_FLAG" val="#wm#"/>
  <p:tag name="KSO_WM_TEMPLATE_CATEGORY" val="custom"/>
  <p:tag name="KSO_WM_TEMPLATE_INDEX" val="20202809"/>
</p:tagLst>
</file>

<file path=ppt/tags/tag2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6.xml><?xml version="1.0" encoding="utf-8"?>
<p:tagLst xmlns:p="http://schemas.openxmlformats.org/presentationml/2006/main">
  <p:tag name="KSO_WM_BEAUTIFY_FLAG" val="#wm#"/>
  <p:tag name="KSO_WM_TEMPLATE_CATEGORY" val="custom"/>
  <p:tag name="KSO_WM_TEMPLATE_INDEX" val="20202809"/>
</p:tagLst>
</file>

<file path=ppt/tags/tag2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8.xml><?xml version="1.0" encoding="utf-8"?>
<p:tagLst xmlns:p="http://schemas.openxmlformats.org/presentationml/2006/main">
  <p:tag name="KSO_WM_BEAUTIFY_FLAG" val="#wm#"/>
  <p:tag name="KSO_WM_TEMPLATE_CATEGORY" val="custom"/>
  <p:tag name="KSO_WM_TEMPLATE_INDEX" val="20202809"/>
</p:tagLst>
</file>

<file path=ppt/tags/tag299.xml><?xml version="1.0" encoding="utf-8"?>
<p:tagLst xmlns:p="http://schemas.openxmlformats.org/presentationml/2006/main">
  <p:tag name="KSO_WPP_MARK_KEY" val="7afc3e23-7ace-484a-8a0b-2152e594ea74"/>
  <p:tag name="COMMONDATA" val="eyJoZGlkIjoiZDVmYWVkOGI3YzRlODY1MGZiNGI3MWZiZTllM2NhMjgifQ=="/>
</p:tagLst>
</file>

<file path=ppt/tags/tag3.xml><?xml version="1.0" encoding="utf-8"?>
<p:tagLst xmlns:p="http://schemas.openxmlformats.org/presentationml/2006/main">
  <p:tag name="KSO_WM_UNIT_DEFAULT_FONT" val="54;66;2"/>
  <p:tag name="KSO_WM_UNIT_BLOCK" val="0"/>
  <p:tag name="KSO_WM_UNIT_DEC_AREA_ID" val="2574046ca6524589b8cc7491c13e4fb9"/>
  <p:tag name="KSO_WM_UNIT_ISCONTENTSTITLE" val="0"/>
  <p:tag name="KSO_WM_UNIT_ISNUMDGMTITLE" val="0"/>
  <p:tag name="KSO_WM_UNIT_PRESET_TEXT" val="党政风党政宣传模板"/>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24561_1*a*1"/>
  <p:tag name="KSO_WM_TEMPLATE_CATEGORY" val="custom"/>
  <p:tag name="KSO_WM_TEMPLATE_INDEX" val="20224561"/>
  <p:tag name="KSO_WM_UNIT_LAYERLEVEL" val="1"/>
  <p:tag name="KSO_WM_TAG_VERSION" val="1.0"/>
  <p:tag name="KSO_WM_BEAUTIFY_FLAG" val="#wm#"/>
  <p:tag name="KSO_WM_CHIP_GROUPID" val="6184d2d1a6a891b1f9dbb92e"/>
  <p:tag name="KSO_WM_CHIP_XID" val="6184d2d1a6a891b1f9dbb92b"/>
  <p:tag name="KSO_WM_CHIP_FILLAREA_FILL_RULE" val="{&quot;fill_align&quot;:&quot;cm&quot;,&quot;fill_mode&quot;:&quot;adaptive&quot;,&quot;sacle_strategy&quot;:&quot;smart&quot;}"/>
  <p:tag name="KSO_WM_ASSEMBLE_CHIP_INDEX" val="a5c830fe596b48a39a60b0b869e041cd"/>
  <p:tag name="KSO_WM_UNIT_TEXT_FILL_FORE_SCHEMECOLOR_INDEX_BRIGHTNESS" val="0.15"/>
  <p:tag name="KSO_WM_UNIT_TEXT_FILL_FORE_SCHEMECOLOR_INDEX" val="13"/>
  <p:tag name="KSO_WM_UNIT_TEXT_FILL_TYPE" val="1"/>
  <p:tag name="KSO_WM_TEMPLATE_ASSEMBLE_XID" val="62e10fc27ec3138b1bb708a5"/>
  <p:tag name="KSO_WM_TEMPLATE_ASSEMBLE_GROUPID" val="62e0acc07ec3138b1bb149a8"/>
</p:tagLst>
</file>

<file path=ppt/tags/tag30.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31.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2*i*1"/>
  <p:tag name="KSO_WM_BEAUTIFY_FLAG" val="#wm#"/>
  <p:tag name="KSO_WM_TAG_VERSION" val="1.0"/>
  <p:tag name="KSO_WM_CHIP_GROUPID" val="62e0acc07ec3138b1bb149a8"/>
  <p:tag name="KSO_WM_CHIP_XID" val="62e0b1117ec3138b1bb1b541"/>
  <p:tag name="KSO_WM_UNIT_DEC_AREA_ID" val="1fdcce268e70481ebfe3a1da43c102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b091d2ef4e34b0b93620922fa666c1b"/>
</p:tagLst>
</file>

<file path=ppt/tags/tag32.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3*i*1"/>
  <p:tag name="KSO_WM_BEAUTIFY_FLAG" val="#wm#"/>
  <p:tag name="KSO_WM_TAG_VERSION" val="1.0"/>
  <p:tag name="KSO_WM_CHIP_GROUPID" val="62e0acc07ec3138b1bb149a8"/>
  <p:tag name="KSO_WM_CHIP_XID" val="62e0b1117ec3138b1bb1b55b"/>
  <p:tag name="KSO_WM_UNIT_DEC_AREA_ID" val="47e8f81beb944301ae01e0b2b5c1c41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ffafcb87b4f4ae899160208ff4f0420"/>
</p:tagLst>
</file>

<file path=ppt/tags/tag33.xml><?xml version="1.0" encoding="utf-8"?>
<p:tagLst xmlns:p="http://schemas.openxmlformats.org/presentationml/2006/main">
  <p:tag name="KSO_WM_UNIT_SUBTYPE" val="t"/>
  <p:tag name="KSO_WM_TEMPLATE_CATEGORY" val="chip"/>
  <p:tag name="KSO_WM_TEMPLATE_INDEX" val="20224561"/>
  <p:tag name="KSO_WM_UNIT_TYPE" val="i"/>
  <p:tag name="KSO_WM_UNIT_INDEX" val="1"/>
  <p:tag name="KSO_WM_UNIT_ID" val="chip20224561_4*i*1"/>
  <p:tag name="KSO_WM_BEAUTIFY_FLAG" val="#wm#"/>
  <p:tag name="KSO_WM_TAG_VERSION" val="1.0"/>
  <p:tag name="KSO_WM_CHIP_GROUPID" val="62e0acc07ec3138b1bb149a8"/>
  <p:tag name="KSO_WM_CHIP_XID" val="62e0b1117ec3138b1bb1b4f6"/>
  <p:tag name="KSO_WM_UNIT_DEC_AREA_ID" val="4eca2c163e09429996bc54d33d19621b"/>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ef495be89ee64de596a5c0dbc4a82ee5"/>
</p:tagLst>
</file>

<file path=ppt/tags/tag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xml><?xml version="1.0" encoding="utf-8"?>
<p:tagLst xmlns:p="http://schemas.openxmlformats.org/presentationml/2006/main">
  <p:tag name="KSO_WM_UNIT_DEFAULT_FONT" val="20;26;2"/>
  <p:tag name="KSO_WM_UNIT_BLOCK" val="0"/>
  <p:tag name="KSO_WM_UNIT_DEC_AREA_ID" val="aa25ef9d951e4a98b03b12d0863354df"/>
  <p:tag name="KSO_WM_UNIT_ISCONTENTSTITLE" val="0"/>
  <p:tag name="KSO_WM_UNIT_ISNUMDGMTITLE" val="0"/>
  <p:tag name="KSO_WM_UNIT_PRESET_TEXT" val="单击此处添加副标题"/>
  <p:tag name="KSO_WM_UNIT_NOCLEAR" val="0"/>
  <p:tag name="KSO_WM_UNIT_VALUE" val="22"/>
  <p:tag name="KSO_WM_UNIT_HIGHLIGHT" val="0"/>
  <p:tag name="KSO_WM_UNIT_COMPATIBLE" val="0"/>
  <p:tag name="KSO_WM_UNIT_DIAGRAM_ISNUMVISUAL" val="0"/>
  <p:tag name="KSO_WM_UNIT_DIAGRAM_ISREFERUNIT" val="0"/>
  <p:tag name="KSO_WM_UNIT_TYPE" val="b"/>
  <p:tag name="KSO_WM_UNIT_INDEX" val="1"/>
  <p:tag name="KSO_WM_UNIT_ID" val="custom20224561_1*b*1"/>
  <p:tag name="KSO_WM_TEMPLATE_CATEGORY" val="custom"/>
  <p:tag name="KSO_WM_TEMPLATE_INDEX" val="20224561"/>
  <p:tag name="KSO_WM_UNIT_LAYERLEVEL" val="1"/>
  <p:tag name="KSO_WM_TAG_VERSION" val="1.0"/>
  <p:tag name="KSO_WM_BEAUTIFY_FLAG" val="#wm#"/>
  <p:tag name="KSO_WM_CHIP_GROUPID" val="6184d2d1a6a891b1f9dbb92e"/>
  <p:tag name="KSO_WM_CHIP_XID" val="6184d2d1a6a891b1f9dbb92b"/>
  <p:tag name="KSO_WM_CHIP_FILLAREA_FILL_RULE" val="{&quot;fill_align&quot;:&quot;cm&quot;,&quot;fill_mode&quot;:&quot;adaptive&quot;,&quot;sacle_strategy&quot;:&quot;smart&quot;}"/>
  <p:tag name="KSO_WM_ASSEMBLE_CHIP_INDEX" val="a5c830fe596b48a39a60b0b869e041cd"/>
  <p:tag name="KSO_WM_UNIT_TEXT_FILL_FORE_SCHEMECOLOR_INDEX_BRIGHTNESS" val="0.15"/>
  <p:tag name="KSO_WM_UNIT_TEXT_FILL_FORE_SCHEMECOLOR_INDEX" val="13"/>
  <p:tag name="KSO_WM_UNIT_TEXT_FILL_TYPE" val="1"/>
  <p:tag name="KSO_WM_TEMPLATE_ASSEMBLE_XID" val="62e10fc27ec3138b1bb708a5"/>
  <p:tag name="KSO_WM_TEMPLATE_ASSEMBLE_GROUPID" val="62e0acc07ec3138b1bb149a8"/>
</p:tagLst>
</file>

<file path=ppt/tags/tag40.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1.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2.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6*i*1"/>
  <p:tag name="KSO_WM_BEAUTIFY_FLAG" val="#wm#"/>
  <p:tag name="KSO_WM_TAG_VERSION" val="1.0"/>
  <p:tag name="KSO_WM_CHIP_GROUPID" val="62e0acc07ec3138b1bb149a8"/>
  <p:tag name="KSO_WM_CHIP_XID" val="62e0b1117ec3138b1bb1b1b4"/>
  <p:tag name="KSO_WM_UNIT_DEC_AREA_ID" val="2d2065fd5899438f8e0b030bedd5af9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8241780e1e14d8bb485c6fb1203abd0"/>
</p:tagLst>
</file>

<file path=ppt/tags/tag43.xml><?xml version="1.0" encoding="utf-8"?>
<p:tagLst xmlns:p="http://schemas.openxmlformats.org/presentationml/2006/main">
  <p:tag name="KSO_WM_UNIT_SUBTYPE" val="t"/>
  <p:tag name="KSO_WM_TEMPLATE_CATEGORY" val="chip"/>
  <p:tag name="KSO_WM_TEMPLATE_INDEX" val="20224561"/>
  <p:tag name="KSO_WM_UNIT_TYPE" val="i"/>
  <p:tag name="KSO_WM_UNIT_INDEX" val="1"/>
  <p:tag name="KSO_WM_UNIT_ID" val="chip20224561_7*i*1"/>
  <p:tag name="KSO_WM_BEAUTIFY_FLAG" val="#wm#"/>
  <p:tag name="KSO_WM_TAG_VERSION" val="1.0"/>
  <p:tag name="KSO_WM_CHIP_GROUPID" val="62e0acc07ec3138b1bb149a8"/>
  <p:tag name="KSO_WM_CHIP_XID" val="62e0b1117ec3138b1bb1b10b"/>
  <p:tag name="KSO_WM_UNIT_DEC_AREA_ID" val="0b5a7014a6f94ea185dd573bb0a5e3e9"/>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1ab2669908cf46dc89d174618b94409d"/>
</p:tagLst>
</file>

<file path=ppt/tags/tag44.xml><?xml version="1.0" encoding="utf-8"?>
<p:tagLst xmlns:p="http://schemas.openxmlformats.org/presentationml/2006/main">
  <p:tag name="KSO_WM_UNIT_SUBTYPE" val="t"/>
  <p:tag name="KSO_WM_TEMPLATE_CATEGORY" val="chip"/>
  <p:tag name="KSO_WM_TEMPLATE_INDEX" val="20224561"/>
  <p:tag name="KSO_WM_UNIT_TYPE" val="i"/>
  <p:tag name="KSO_WM_UNIT_INDEX" val="1"/>
  <p:tag name="KSO_WM_UNIT_ID" val="chip20224561_8*i*1"/>
  <p:tag name="KSO_WM_BEAUTIFY_FLAG" val="#wm#"/>
  <p:tag name="KSO_WM_TAG_VERSION" val="1.0"/>
  <p:tag name="KSO_WM_CHIP_GROUPID" val="62e0acc07ec3138b1bb149a8"/>
  <p:tag name="KSO_WM_CHIP_XID" val="62e0b1117ec3138b1bb1b120"/>
  <p:tag name="KSO_WM_UNIT_DEC_AREA_ID" val="f4ada893a2a045c68e31dbce9307f353"/>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4be10da1405c4d939c538927fa91d9b8"/>
</p:tagLst>
</file>

<file path=ppt/tags/tag45.xml><?xml version="1.0" encoding="utf-8"?>
<p:tagLst xmlns:p="http://schemas.openxmlformats.org/presentationml/2006/main">
  <p:tag name="KSO_WM_UNIT_SUBTYPE" val="u"/>
  <p:tag name="KSO_WM_TEMPLATE_CATEGORY" val="chip"/>
  <p:tag name="KSO_WM_TEMPLATE_INDEX" val="20224561"/>
  <p:tag name="KSO_WM_UNIT_TYPE" val="i"/>
  <p:tag name="KSO_WM_UNIT_INDEX" val="1"/>
  <p:tag name="KSO_WM_UNIT_ID" val="chip20224561_9*i*1"/>
  <p:tag name="KSO_WM_BEAUTIFY_FLAG" val="#wm#"/>
  <p:tag name="KSO_WM_TAG_VERSION" val="1.0"/>
  <p:tag name="KSO_WM_CHIP_GROUPID" val="62e0acc07ec3138b1bb149a8"/>
  <p:tag name="KSO_WM_CHIP_XID" val="62e0b1117ec3138b1bb1b173"/>
  <p:tag name="KSO_WM_UNIT_DEC_AREA_ID" val="0e22adfb0e9e4331bc75a1fc6367ba7e"/>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afe3a4803c80455ebea1b2d2cfd84461"/>
</p:tagLst>
</file>

<file path=ppt/tags/tag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8.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9.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xml><?xml version="1.0" encoding="utf-8"?>
<p:tagLst xmlns:p="http://schemas.openxmlformats.org/presentationml/2006/main">
  <p:tag name="KSO_WM_UNIT_DEFAULT_FONT" val="14;16;2"/>
  <p:tag name="KSO_WM_UNIT_BLOCK" val="0"/>
  <p:tag name="KSO_WM_UNIT_DEC_AREA_ID" val="9380ff13684d499d88b32f2a8a3b31ff"/>
  <p:tag name="KSO_WM_UNIT_SUBTYPE" val="a"/>
  <p:tag name="KSO_WM_UNIT_PRESET_TEXT" val="单击此处添加文本具体内容，简明扼要地阐述你的观点"/>
  <p:tag name="KSO_WM_UNIT_NOCLEAR" val="0"/>
  <p:tag name="KSO_WM_UNIT_VALUE" val="72"/>
  <p:tag name="KSO_WM_UNIT_HIGHLIGHT" val="0"/>
  <p:tag name="KSO_WM_UNIT_COMPATIBLE" val="0"/>
  <p:tag name="KSO_WM_UNIT_DIAGRAM_ISNUMVISUAL" val="0"/>
  <p:tag name="KSO_WM_UNIT_DIAGRAM_ISREFERUNIT" val="0"/>
  <p:tag name="KSO_WM_UNIT_TYPE" val="f"/>
  <p:tag name="KSO_WM_UNIT_INDEX" val="1"/>
  <p:tag name="KSO_WM_UNIT_ID" val="custom20224561_1*f*1"/>
  <p:tag name="KSO_WM_TEMPLATE_CATEGORY" val="custom"/>
  <p:tag name="KSO_WM_TEMPLATE_INDEX" val="20224561"/>
  <p:tag name="KSO_WM_UNIT_LAYERLEVEL" val="1"/>
  <p:tag name="KSO_WM_TAG_VERSION" val="1.0"/>
  <p:tag name="KSO_WM_BEAUTIFY_FLAG" val="#wm#"/>
  <p:tag name="KSO_WM_CHIP_GROUPID" val="6184d2d1a6a891b1f9dbb92e"/>
  <p:tag name="KSO_WM_CHIP_XID" val="6184d2d1a6a891b1f9dbb92b"/>
  <p:tag name="KSO_WM_CHIP_FILLAREA_FILL_RULE" val="{&quot;fill_align&quot;:&quot;cm&quot;,&quot;fill_mode&quot;:&quot;adaptive&quot;,&quot;sacle_strategy&quot;:&quot;smart&quot;}"/>
  <p:tag name="KSO_WM_ASSEMBLE_CHIP_INDEX" val="a5c830fe596b48a39a60b0b869e041cd"/>
  <p:tag name="KSO_WM_UNIT_TEXT_FILL_FORE_SCHEMECOLOR_INDEX_BRIGHTNESS" val="0.15"/>
  <p:tag name="KSO_WM_UNIT_TEXT_FILL_FORE_SCHEMECOLOR_INDEX" val="13"/>
  <p:tag name="KSO_WM_UNIT_TEXT_FILL_TYPE" val="1"/>
  <p:tag name="KSO_WM_TEMPLATE_ASSEMBLE_XID" val="62e10fc27ec3138b1bb708a5"/>
  <p:tag name="KSO_WM_TEMPLATE_ASSEMBLE_GROUPID" val="62e0acc07ec3138b1bb149a8"/>
</p:tagLst>
</file>

<file path=ppt/tags/tag50.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1.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2.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3.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2*i*1"/>
  <p:tag name="KSO_WM_BEAUTIFY_FLAG" val="#wm#"/>
  <p:tag name="KSO_WM_TAG_VERSION" val="1.0"/>
  <p:tag name="KSO_WM_CHIP_GROUPID" val="62e0acc07ec3138b1bb149a8"/>
  <p:tag name="KSO_WM_CHIP_XID" val="62e0b1117ec3138b1bb1b541"/>
  <p:tag name="KSO_WM_UNIT_DEC_AREA_ID" val="1fdcce268e70481ebfe3a1da43c102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b091d2ef4e34b0b93620922fa666c1b"/>
</p:tagLst>
</file>

<file path=ppt/tags/tag54.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3*i*1"/>
  <p:tag name="KSO_WM_BEAUTIFY_FLAG" val="#wm#"/>
  <p:tag name="KSO_WM_TAG_VERSION" val="1.0"/>
  <p:tag name="KSO_WM_CHIP_GROUPID" val="62e0acc07ec3138b1bb149a8"/>
  <p:tag name="KSO_WM_CHIP_XID" val="62e0b1117ec3138b1bb1b55b"/>
  <p:tag name="KSO_WM_UNIT_DEC_AREA_ID" val="47e8f81beb944301ae01e0b2b5c1c41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ffafcb87b4f4ae899160208ff4f0420"/>
</p:tagLst>
</file>

<file path=ppt/tags/tag55.xml><?xml version="1.0" encoding="utf-8"?>
<p:tagLst xmlns:p="http://schemas.openxmlformats.org/presentationml/2006/main">
  <p:tag name="KSO_WM_UNIT_SUBTYPE" val="t"/>
  <p:tag name="KSO_WM_TEMPLATE_CATEGORY" val="chip"/>
  <p:tag name="KSO_WM_TEMPLATE_INDEX" val="20224561"/>
  <p:tag name="KSO_WM_UNIT_TYPE" val="i"/>
  <p:tag name="KSO_WM_UNIT_INDEX" val="1"/>
  <p:tag name="KSO_WM_UNIT_ID" val="chip20224561_4*i*1"/>
  <p:tag name="KSO_WM_BEAUTIFY_FLAG" val="#wm#"/>
  <p:tag name="KSO_WM_TAG_VERSION" val="1.0"/>
  <p:tag name="KSO_WM_CHIP_GROUPID" val="62e0acc07ec3138b1bb149a8"/>
  <p:tag name="KSO_WM_CHIP_XID" val="62e0b1117ec3138b1bb1b4f6"/>
  <p:tag name="KSO_WM_UNIT_DEC_AREA_ID" val="4eca2c163e09429996bc54d33d19621b"/>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ef495be89ee64de596a5c0dbc4a82ee5"/>
</p:tagLst>
</file>

<file path=ppt/tags/tag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xml><?xml version="1.0" encoding="utf-8"?>
<p:tagLst xmlns:p="http://schemas.openxmlformats.org/presentationml/2006/main">
  <p:tag name="KSO_WM_UNIT_DEFAULT_FONT" val=";;"/>
  <p:tag name="KSO_WM_UNIT_BLOCK" val="0"/>
  <p:tag name="KSO_WM_UNIT_DEC_AREA_ID" val="fa4fbc18f1c545268fceeaed51ac9944"/>
  <p:tag name="KSO_WM_UNIT_HIGHLIGHT" val="0"/>
  <p:tag name="KSO_WM_UNIT_COMPATIBLE" val="0"/>
  <p:tag name="KSO_WM_UNIT_DIAGRAM_ISNUMVISUAL" val="0"/>
  <p:tag name="KSO_WM_UNIT_DIAGRAM_ISREFERUNIT" val="0"/>
  <p:tag name="KSO_WM_UNIT_TYPE" val="i"/>
  <p:tag name="KSO_WM_UNIT_INDEX" val="1"/>
  <p:tag name="KSO_WM_UNIT_ID" val="custom20224561_1*i*1"/>
  <p:tag name="KSO_WM_TEMPLATE_CATEGORY" val="custom"/>
  <p:tag name="KSO_WM_TEMPLATE_INDEX" val="20224561"/>
  <p:tag name="KSO_WM_UNIT_LAYERLEVEL" val="1"/>
  <p:tag name="KSO_WM_TAG_VERSION" val="1.0"/>
  <p:tag name="KSO_WM_BEAUTIFY_FLAG" val="#wm#"/>
  <p:tag name="KSO_WM_UNIT_SM_LIMIT_TYPE" val="0"/>
  <p:tag name="KSO_WM_UNIT_DECORATE_INFO" val="{&quot;DecorateInfoH&quot;:{&quot;IsAbs&quot;:true},&quot;DecorateInfoW&quot;:{&quot;IsAbs&quot;:true},&quot;DecorateInfoX&quot;:{&quot;IsAbs&quot;:true,&quot;Pos&quot;:1},&quot;DecorateInfoY&quot;:{&quot;IsAbs&quot;:true,&quot;Pos&quot;:0},&quot;ReferentInfo&quot;:{&quot;Id&quot;:&quot;aa25ef9d951e4a98b03b12d0863354df&quot;,&quot;X&quot;:{&quot;Pos&quot;:1},&quot;Y&quot;:{&quot;Pos&quot;:2}},&quot;whChangeMode&quot;:0}"/>
  <p:tag name="KSO_WM_CHIP_GROUPID" val="6184d2d1a6a891b1f9dbb92e"/>
  <p:tag name="KSO_WM_CHIP_XID" val="6184d2d1a6a891b1f9dbb92b"/>
  <p:tag name="KSO_WM_CHIP_FILLAREA_FILL_RULE" val="{&quot;fill_align&quot;:&quot;cm&quot;,&quot;fill_mode&quot;:&quot;adaptive&quot;,&quot;sacle_strategy&quot;:&quot;smart&quot;}"/>
  <p:tag name="KSO_WM_UNIT_DEC_SUPPORTCHANGEPIC" val="0"/>
  <p:tag name="KSO_WM_UNIT_DEC_CHANGEPICRESERVED" val="0"/>
  <p:tag name="KSO_WM_ASSEMBLE_CHIP_INDEX" val="a5c830fe596b48a39a60b0b869e041cd"/>
  <p:tag name="KSO_WM_UNIT_LINE_FORE_SCHEMECOLOR_INDEX_BRIGHTNESS" val="0.35"/>
  <p:tag name="KSO_WM_UNIT_LINE_FORE_SCHEMECOLOR_INDEX" val="13"/>
  <p:tag name="KSO_WM_UNIT_LINE_FILL_TYPE" val="2"/>
  <p:tag name="KSO_WM_UNIT_TEXT_FILL_FORE_SCHEMECOLOR_INDEX_BRIGHTNESS" val="0.15"/>
  <p:tag name="KSO_WM_UNIT_TEXT_FILL_FORE_SCHEMECOLOR_INDEX" val="13"/>
  <p:tag name="KSO_WM_UNIT_TEXT_FILL_TYPE" val="1"/>
  <p:tag name="KSO_WM_UNIT_VALUE" val="8"/>
  <p:tag name="KSO_WM_TEMPLATE_ASSEMBLE_XID" val="62e10fc27ec3138b1bb708a5"/>
  <p:tag name="KSO_WM_TEMPLATE_ASSEMBLE_GROUPID" val="62e0acc07ec3138b1bb149a8"/>
</p:tagLst>
</file>

<file path=ppt/tags/tag60.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1.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2.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2*i*1"/>
  <p:tag name="KSO_WM_BEAUTIFY_FLAG" val="#wm#"/>
  <p:tag name="KSO_WM_TAG_VERSION" val="1.0"/>
  <p:tag name="KSO_WM_CHIP_GROUPID" val="62e0acc07ec3138b1bb149a8"/>
  <p:tag name="KSO_WM_CHIP_XID" val="62e0b1117ec3138b1bb1b541"/>
  <p:tag name="KSO_WM_UNIT_DEC_AREA_ID" val="1fdcce268e70481ebfe3a1da43c102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b091d2ef4e34b0b93620922fa666c1b"/>
</p:tagLst>
</file>

<file path=ppt/tags/tag63.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3*i*1"/>
  <p:tag name="KSO_WM_BEAUTIFY_FLAG" val="#wm#"/>
  <p:tag name="KSO_WM_TAG_VERSION" val="1.0"/>
  <p:tag name="KSO_WM_CHIP_GROUPID" val="62e0acc07ec3138b1bb149a8"/>
  <p:tag name="KSO_WM_CHIP_XID" val="62e0b1117ec3138b1bb1b55b"/>
  <p:tag name="KSO_WM_UNIT_DEC_AREA_ID" val="47e8f81beb944301ae01e0b2b5c1c41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ffafcb87b4f4ae899160208ff4f0420"/>
</p:tagLst>
</file>

<file path=ppt/tags/tag64.xml><?xml version="1.0" encoding="utf-8"?>
<p:tagLst xmlns:p="http://schemas.openxmlformats.org/presentationml/2006/main">
  <p:tag name="KSO_WM_UNIT_SUBTYPE" val="t"/>
  <p:tag name="KSO_WM_TEMPLATE_CATEGORY" val="chip"/>
  <p:tag name="KSO_WM_TEMPLATE_INDEX" val="20224561"/>
  <p:tag name="KSO_WM_UNIT_TYPE" val="i"/>
  <p:tag name="KSO_WM_UNIT_INDEX" val="1"/>
  <p:tag name="KSO_WM_UNIT_ID" val="chip20224561_4*i*1"/>
  <p:tag name="KSO_WM_BEAUTIFY_FLAG" val="#wm#"/>
  <p:tag name="KSO_WM_TAG_VERSION" val="1.0"/>
  <p:tag name="KSO_WM_CHIP_GROUPID" val="62e0acc07ec3138b1bb149a8"/>
  <p:tag name="KSO_WM_CHIP_XID" val="62e0b1117ec3138b1bb1b4f6"/>
  <p:tag name="KSO_WM_UNIT_DEC_AREA_ID" val="4eca2c163e09429996bc54d33d19621b"/>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ef495be89ee64de596a5c0dbc4a82ee5"/>
</p:tagLst>
</file>

<file path=ppt/tags/tag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8.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9.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2*i*1"/>
  <p:tag name="KSO_WM_BEAUTIFY_FLAG" val="#wm#"/>
  <p:tag name="KSO_WM_TAG_VERSION" val="1.0"/>
  <p:tag name="KSO_WM_CHIP_GROUPID" val="62e0acc07ec3138b1bb149a8"/>
  <p:tag name="KSO_WM_CHIP_XID" val="62e0b1117ec3138b1bb1b541"/>
  <p:tag name="KSO_WM_UNIT_DEC_AREA_ID" val="1fdcce268e70481ebfe3a1da43c102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b091d2ef4e34b0b93620922fa666c1b"/>
</p:tagLst>
</file>

<file path=ppt/tags/tag70.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2*i*1"/>
  <p:tag name="KSO_WM_BEAUTIFY_FLAG" val="#wm#"/>
  <p:tag name="KSO_WM_TAG_VERSION" val="1.0"/>
  <p:tag name="KSO_WM_CHIP_GROUPID" val="62e0acc07ec3138b1bb149a8"/>
  <p:tag name="KSO_WM_CHIP_XID" val="62e0b1117ec3138b1bb1b541"/>
  <p:tag name="KSO_WM_UNIT_DEC_AREA_ID" val="1fdcce268e70481ebfe3a1da43c102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b091d2ef4e34b0b93620922fa666c1b"/>
</p:tagLst>
</file>

<file path=ppt/tags/tag71.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3*i*1"/>
  <p:tag name="KSO_WM_BEAUTIFY_FLAG" val="#wm#"/>
  <p:tag name="KSO_WM_TAG_VERSION" val="1.0"/>
  <p:tag name="KSO_WM_CHIP_GROUPID" val="62e0acc07ec3138b1bb149a8"/>
  <p:tag name="KSO_WM_CHIP_XID" val="62e0b1117ec3138b1bb1b55b"/>
  <p:tag name="KSO_WM_UNIT_DEC_AREA_ID" val="47e8f81beb944301ae01e0b2b5c1c41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ffafcb87b4f4ae899160208ff4f0420"/>
</p:tagLst>
</file>

<file path=ppt/tags/tag72.xml><?xml version="1.0" encoding="utf-8"?>
<p:tagLst xmlns:p="http://schemas.openxmlformats.org/presentationml/2006/main">
  <p:tag name="KSO_WM_UNIT_SUBTYPE" val="t"/>
  <p:tag name="KSO_WM_TEMPLATE_CATEGORY" val="chip"/>
  <p:tag name="KSO_WM_TEMPLATE_INDEX" val="20224561"/>
  <p:tag name="KSO_WM_UNIT_TYPE" val="i"/>
  <p:tag name="KSO_WM_UNIT_INDEX" val="1"/>
  <p:tag name="KSO_WM_UNIT_ID" val="chip20224561_4*i*1"/>
  <p:tag name="KSO_WM_BEAUTIFY_FLAG" val="#wm#"/>
  <p:tag name="KSO_WM_TAG_VERSION" val="1.0"/>
  <p:tag name="KSO_WM_CHIP_GROUPID" val="62e0acc07ec3138b1bb149a8"/>
  <p:tag name="KSO_WM_CHIP_XID" val="62e0b1117ec3138b1bb1b4f6"/>
  <p:tag name="KSO_WM_UNIT_DEC_AREA_ID" val="4eca2c163e09429996bc54d33d19621b"/>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ef495be89ee64de596a5c0dbc4a82ee5"/>
</p:tagLst>
</file>

<file path=ppt/tags/tag73.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4.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5.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17*i*1"/>
  <p:tag name="KSO_WM_BEAUTIFY_FLAG" val="#wm#"/>
  <p:tag name="KSO_WM_TAG_VERSION" val="1.0"/>
  <p:tag name="KSO_WM_CHIP_GROUPID" val="62e0acc07ec3138b1bb149a8"/>
  <p:tag name="KSO_WM_CHIP_XID" val="62e0b1117ec3138b1bb1b37c"/>
  <p:tag name="KSO_WM_UNIT_DEC_AREA_ID" val="c8bc658ef2b14c809eb93dbc043b740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d45a3e223b44d34a0adc2a1436ecaee"/>
</p:tagLst>
</file>

<file path=ppt/tags/tag78.xml><?xml version="1.0" encoding="utf-8"?>
<p:tagLst xmlns:p="http://schemas.openxmlformats.org/presentationml/2006/main">
  <p:tag name="KSO_WM_UNIT_SUBTYPE" val="u"/>
  <p:tag name="KSO_WM_TEMPLATE_CATEGORY" val="chip"/>
  <p:tag name="KSO_WM_TEMPLATE_INDEX" val="20224561"/>
  <p:tag name="KSO_WM_UNIT_TYPE" val="i"/>
  <p:tag name="KSO_WM_UNIT_INDEX" val="1"/>
  <p:tag name="KSO_WM_UNIT_ID" val="chip20224561_18*i*1"/>
  <p:tag name="KSO_WM_BEAUTIFY_FLAG" val="#wm#"/>
  <p:tag name="KSO_WM_TAG_VERSION" val="1.0"/>
  <p:tag name="KSO_WM_CHIP_GROUPID" val="62e0acc07ec3138b1bb149a8"/>
  <p:tag name="KSO_WM_CHIP_XID" val="62e0b1117ec3138b1bb1b2ab"/>
  <p:tag name="KSO_WM_UNIT_DEC_AREA_ID" val="fc5447a529ee496bacee411d3d3aa403"/>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9d40864925b64558af346750950c1f63"/>
</p:tagLst>
</file>

<file path=ppt/tags/tag79.xml><?xml version="1.0" encoding="utf-8"?>
<p:tagLst xmlns:p="http://schemas.openxmlformats.org/presentationml/2006/main">
  <p:tag name="KSO_WM_UNIT_SUBTYPE" val="u"/>
  <p:tag name="KSO_WM_TEMPLATE_CATEGORY" val="chip"/>
  <p:tag name="KSO_WM_TEMPLATE_INDEX" val="20224561"/>
  <p:tag name="KSO_WM_UNIT_TYPE" val="i"/>
  <p:tag name="KSO_WM_UNIT_INDEX" val="1"/>
  <p:tag name="KSO_WM_UNIT_ID" val="chip20224561_21*i*1"/>
  <p:tag name="KSO_WM_BEAUTIFY_FLAG" val="#wm#"/>
  <p:tag name="KSO_WM_TAG_VERSION" val="1.0"/>
  <p:tag name="KSO_WM_CHIP_GROUPID" val="62e0acc07ec3138b1bb149a8"/>
  <p:tag name="KSO_WM_CHIP_XID" val="62e0b1117ec3138b1bb1b2fc"/>
  <p:tag name="KSO_WM_UNIT_DEC_AREA_ID" val="46730218c96c4892ad2fd2456296a5d3"/>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061dab99e7ea445299df0d42a301c44b"/>
</p:tagLst>
</file>

<file path=ppt/tags/tag8.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3*i*1"/>
  <p:tag name="KSO_WM_BEAUTIFY_FLAG" val="#wm#"/>
  <p:tag name="KSO_WM_TAG_VERSION" val="1.0"/>
  <p:tag name="KSO_WM_CHIP_GROUPID" val="62e0acc07ec3138b1bb149a8"/>
  <p:tag name="KSO_WM_CHIP_XID" val="62e0b1117ec3138b1bb1b55b"/>
  <p:tag name="KSO_WM_UNIT_DEC_AREA_ID" val="47e8f81beb944301ae01e0b2b5c1c41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ffafcb87b4f4ae899160208ff4f0420"/>
</p:tagLst>
</file>

<file path=ppt/tags/tag80.xml><?xml version="1.0" encoding="utf-8"?>
<p:tagLst xmlns:p="http://schemas.openxmlformats.org/presentationml/2006/main">
  <p:tag name="KSO_WM_UNIT_SUBTYPE" val="u"/>
  <p:tag name="KSO_WM_TEMPLATE_CATEGORY" val="chip"/>
  <p:tag name="KSO_WM_TEMPLATE_INDEX" val="20224561"/>
  <p:tag name="KSO_WM_UNIT_TYPE" val="i"/>
  <p:tag name="KSO_WM_UNIT_INDEX" val="1"/>
  <p:tag name="KSO_WM_UNIT_ID" val="chip20224561_19*i*1"/>
  <p:tag name="KSO_WM_BEAUTIFY_FLAG" val="#wm#"/>
  <p:tag name="KSO_WM_TAG_VERSION" val="1.0"/>
  <p:tag name="KSO_WM_CHIP_GROUPID" val="62e0acc07ec3138b1bb149a8"/>
  <p:tag name="KSO_WM_CHIP_XID" val="62e0b1117ec3138b1bb1b2ea"/>
  <p:tag name="KSO_WM_UNIT_DEC_AREA_ID" val="3b90a5d73bd1464da83ff1f3a2df41c3"/>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5dccb30dfe004c1f940cb2d510ba0545"/>
</p:tagLst>
</file>

<file path=ppt/tags/tag81.xml><?xml version="1.0" encoding="utf-8"?>
<p:tagLst xmlns:p="http://schemas.openxmlformats.org/presentationml/2006/main">
  <p:tag name="KSO_WM_UNIT_SUBTYPE" val="u"/>
  <p:tag name="KSO_WM_TEMPLATE_CATEGORY" val="chip"/>
  <p:tag name="KSO_WM_TEMPLATE_INDEX" val="20224561"/>
  <p:tag name="KSO_WM_UNIT_TYPE" val="i"/>
  <p:tag name="KSO_WM_UNIT_INDEX" val="1"/>
  <p:tag name="KSO_WM_UNIT_ID" val="chip20224561_20*i*1"/>
  <p:tag name="KSO_WM_BEAUTIFY_FLAG" val="#wm#"/>
  <p:tag name="KSO_WM_TAG_VERSION" val="1.0"/>
  <p:tag name="KSO_WM_CHIP_GROUPID" val="62e0acc07ec3138b1bb149a8"/>
  <p:tag name="KSO_WM_CHIP_XID" val="62e0b1117ec3138b1bb1b309"/>
  <p:tag name="KSO_WM_UNIT_DEC_AREA_ID" val="da776fefd1ce4761bc6fd4e8eab4317b"/>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df29faeaf24488c9d16fee3f5faba4b"/>
</p:tagLst>
</file>

<file path=ppt/tags/tag82.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83.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84.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24561_1*i*2"/>
  <p:tag name="KSO_WM_TEMPLATE_CATEGORY" val="custom"/>
  <p:tag name="KSO_WM_TEMPLATE_INDEX" val="20224561"/>
  <p:tag name="KSO_WM_UNIT_LAYERLEVEL" val="1"/>
  <p:tag name="KSO_WM_TAG_VERSION" val="1.0"/>
  <p:tag name="KSO_WM_BEAUTIFY_FLAG" val="#wm#"/>
  <p:tag name="KSO_WM_UNIT_BLOCK" val="0"/>
  <p:tag name="KSO_WM_UNIT_SM_LIMIT_TYPE" val="0"/>
  <p:tag name="KSO_WM_UNIT_DEC_AREA_ID" val="eb54556d3f95422b9e1fd5042d27debd"/>
  <p:tag name="KSO_WM_UNIT_DECORATE_INFO" val="{&quot;DecorateInfoH&quot;:{&quot;IsAbs&quot;:true},&quot;DecorateInfoW&quot;:{&quot;IsAbs&quot;:true},&quot;DecorateInfoX&quot;:{&quot;IsAbs&quot;:true,&quot;Pos&quot;:0},&quot;DecorateInfoY&quot;:{&quot;IsAbs&quot;:true,&quot;Pos&quot;:1},&quot;ReferentInfo&quot;:{&quot;Id&quot;:&quot;6e2d33fa3feb4894a9d08bd79d3a8a3f&quot;,&quot;X&quot;:{&quot;Pos&quot;:2},&quot;Y&quot;:{&quot;Pos&quot;:1}},&quot;whChangeMode&quot;:0}"/>
  <p:tag name="KSO_WM_CHIP_GROUPID" val="61513676d3dcef8fee32c23d"/>
  <p:tag name="KSO_WM_CHIP_XID" val="61513676d3dcef8fee32c23e"/>
  <p:tag name="KSO_WM_CHIP_FILLAREA_FILL_RULE" val="{&quot;fill_align&quot;:&quot;cm&quot;,&quot;fill_mode&quot;:&quot;adaptive&quot;,&quot;sacle_strategy&quot;:&quot;smart&quot;}"/>
  <p:tag name="KSO_WM_UNIT_DEC_SUPPORTCHANGEPIC" val="0"/>
  <p:tag name="KSO_WM_UNIT_DEC_CHANGEPICRESERVED" val="0"/>
  <p:tag name="KSO_WM_ASSEMBLE_CHIP_INDEX" val="a95220deb117468185b3dc217faa9c71"/>
  <p:tag name="KSO_WM_UNIT_LINE_FORE_SCHEMECOLOR_INDEX_BRIGHTNESS" val="0"/>
  <p:tag name="KSO_WM_UNIT_LINE_FORE_SCHEMECOLOR_INDEX" val="5"/>
  <p:tag name="KSO_WM_UNIT_LINE_FILL_TYPE" val="2"/>
  <p:tag name="KSO_WM_TEMPLATE_ASSEMBLE_XID" val="62e10fc27ec3138b1bb708f4"/>
  <p:tag name="KSO_WM_TEMPLATE_ASSEMBLE_GROUPID" val="62e0acc07ec3138b1bb149a8"/>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4561_1*i*1"/>
  <p:tag name="KSO_WM_TEMPLATE_CATEGORY" val="custom"/>
  <p:tag name="KSO_WM_TEMPLATE_INDEX" val="20224561"/>
  <p:tag name="KSO_WM_UNIT_LAYERLEVEL" val="1"/>
  <p:tag name="KSO_WM_TAG_VERSION" val="1.0"/>
  <p:tag name="KSO_WM_BEAUTIFY_FLAG" val="#wm#"/>
  <p:tag name="KSO_WM_UNIT_BLOCK" val="0"/>
  <p:tag name="KSO_WM_UNIT_SM_LIMIT_TYPE" val="0"/>
  <p:tag name="KSO_WM_UNIT_DEC_AREA_ID" val="0b44daf5b8bc4ec19952dd52f6b18baf"/>
  <p:tag name="KSO_WM_UNIT_DECORATE_INFO" val="{&quot;DecorateInfoH&quot;:{&quot;IsAbs&quot;:true},&quot;DecorateInfoW&quot;:{&quot;IsAbs&quot;:true},&quot;DecorateInfoX&quot;:{&quot;IsAbs&quot;:true,&quot;Pos&quot;:2},&quot;DecorateInfoY&quot;:{&quot;IsAbs&quot;:true,&quot;Pos&quot;:1},&quot;ReferentInfo&quot;:{&quot;Id&quot;:&quot;6e2d33fa3feb4894a9d08bd79d3a8a3f&quot;,&quot;X&quot;:{&quot;Pos&quot;:0},&quot;Y&quot;:{&quot;Pos&quot;:1}},&quot;whChangeMode&quot;:0}"/>
  <p:tag name="KSO_WM_CHIP_GROUPID" val="61513676d3dcef8fee32c23d"/>
  <p:tag name="KSO_WM_CHIP_XID" val="61513676d3dcef8fee32c23e"/>
  <p:tag name="KSO_WM_CHIP_FILLAREA_FILL_RULE" val="{&quot;fill_align&quot;:&quot;cm&quot;,&quot;fill_mode&quot;:&quot;adaptive&quot;,&quot;sacle_strategy&quot;:&quot;smart&quot;}"/>
  <p:tag name="KSO_WM_UNIT_DEC_SUPPORTCHANGEPIC" val="0"/>
  <p:tag name="KSO_WM_UNIT_DEC_CHANGEPICRESERVED" val="0"/>
  <p:tag name="KSO_WM_ASSEMBLE_CHIP_INDEX" val="a95220deb117468185b3dc217faa9c71"/>
  <p:tag name="KSO_WM_UNIT_LINE_FORE_SCHEMECOLOR_INDEX_BRIGHTNESS" val="0"/>
  <p:tag name="KSO_WM_UNIT_LINE_FORE_SCHEMECOLOR_INDEX" val="5"/>
  <p:tag name="KSO_WM_UNIT_LINE_FILL_TYPE" val="2"/>
  <p:tag name="KSO_WM_TEMPLATE_ASSEMBLE_XID" val="62e10fc27ec3138b1bb708f4"/>
  <p:tag name="KSO_WM_TEMPLATE_ASSEMBLE_GROUPID" val="62e0acc07ec3138b1bb149a8"/>
</p:tagLst>
</file>

<file path=ppt/tags/tag87.xml><?xml version="1.0" encoding="utf-8"?>
<p:tagLst xmlns:p="http://schemas.openxmlformats.org/presentationml/2006/main">
  <p:tag name="KSO_WM_UNIT_SUBTYPE" val="e"/>
  <p:tag name="KSO_WM_UNIT_PRESET_TEXT" val="202X"/>
  <p:tag name="KSO_WM_UNIT_NOCLEAR" val="0"/>
  <p:tag name="KSO_WM_UNIT_VALUE" val="7"/>
  <p:tag name="KSO_WM_UNIT_HIGHLIGHT" val="0"/>
  <p:tag name="KSO_WM_UNIT_COMPATIBLE" val="0"/>
  <p:tag name="KSO_WM_UNIT_DIAGRAM_ISNUMVISUAL" val="0"/>
  <p:tag name="KSO_WM_UNIT_DIAGRAM_ISREFERUNIT" val="0"/>
  <p:tag name="KSO_WM_UNIT_TYPE" val="f"/>
  <p:tag name="KSO_WM_UNIT_INDEX" val="1"/>
  <p:tag name="KSO_WM_UNIT_ID" val="custom20224561_1*f*1"/>
  <p:tag name="KSO_WM_TEMPLATE_CATEGORY" val="custom"/>
  <p:tag name="KSO_WM_TEMPLATE_INDEX" val="20224561"/>
  <p:tag name="KSO_WM_UNIT_LAYERLEVEL" val="1"/>
  <p:tag name="KSO_WM_TAG_VERSION" val="1.0"/>
  <p:tag name="KSO_WM_BEAUTIFY_FLAG" val="#wm#"/>
  <p:tag name="KSO_WM_UNIT_DEFAULT_FONT" val="32;42;2"/>
  <p:tag name="KSO_WM_UNIT_BLOCK" val="0"/>
  <p:tag name="KSO_WM_UNIT_DEC_AREA_ID" val="bc75964076b14bc1bfcf096463b4c67c"/>
  <p:tag name="KSO_WM_CHIP_GROUPID" val="61513676d3dcef8fee32c23d"/>
  <p:tag name="KSO_WM_CHIP_XID" val="61513676d3dcef8fee32c23e"/>
  <p:tag name="KSO_WM_CHIP_FILLAREA_FILL_RULE" val="{&quot;fill_align&quot;:&quot;cm&quot;,&quot;fill_mode&quot;:&quot;adaptive&quot;,&quot;sacle_strategy&quot;:&quot;smart&quot;}"/>
  <p:tag name="KSO_WM_ASSEMBLE_CHIP_INDEX" val="a95220deb117468185b3dc217faa9c71"/>
  <p:tag name="KSO_WM_UNIT_TEXT_FILL_FORE_SCHEMECOLOR_INDEX_BRIGHTNESS" val="0.15"/>
  <p:tag name="KSO_WM_UNIT_TEXT_FILL_FORE_SCHEMECOLOR_INDEX" val="13"/>
  <p:tag name="KSO_WM_UNIT_TEXT_FILL_TYPE" val="1"/>
  <p:tag name="KSO_WM_TEMPLATE_ASSEMBLE_XID" val="62e10fc27ec3138b1bb708f4"/>
  <p:tag name="KSO_WM_TEMPLATE_ASSEMBLE_GROUPID" val="62e0acc07ec3138b1bb149a8"/>
</p:tagLst>
</file>

<file path=ppt/tags/tag88.xml><?xml version="1.0" encoding="utf-8"?>
<p:tagLst xmlns:p="http://schemas.openxmlformats.org/presentationml/2006/main">
  <p:tag name="KSO_WM_UNIT_ISCONTENTSTITLE" val="0"/>
  <p:tag name="KSO_WM_UNIT_ISNUMDGMTITLE" val="0"/>
  <p:tag name="KSO_WM_UNIT_PRESET_TEXT" val="感谢观看"/>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24561_1*a*1"/>
  <p:tag name="KSO_WM_TEMPLATE_CATEGORY" val="custom"/>
  <p:tag name="KSO_WM_TEMPLATE_INDEX" val="20224561"/>
  <p:tag name="KSO_WM_UNIT_LAYERLEVEL" val="1"/>
  <p:tag name="KSO_WM_TAG_VERSION" val="1.0"/>
  <p:tag name="KSO_WM_BEAUTIFY_FLAG" val="#wm#"/>
  <p:tag name="KSO_WM_UNIT_DEFAULT_FONT" val="52;62;2"/>
  <p:tag name="KSO_WM_UNIT_BLOCK" val="0"/>
  <p:tag name="KSO_WM_UNIT_DEC_AREA_ID" val="6e2d33fa3feb4894a9d08bd79d3a8a3f"/>
  <p:tag name="KSO_WM_CHIP_GROUPID" val="61513676d3dcef8fee32c23d"/>
  <p:tag name="KSO_WM_CHIP_XID" val="61513676d3dcef8fee32c23e"/>
  <p:tag name="KSO_WM_CHIP_FILLAREA_FILL_RULE" val="{&quot;fill_align&quot;:&quot;cm&quot;,&quot;fill_mode&quot;:&quot;adaptive&quot;,&quot;sacle_strategy&quot;:&quot;smart&quot;}"/>
  <p:tag name="KSO_WM_ASSEMBLE_CHIP_INDEX" val="a95220deb117468185b3dc217faa9c71"/>
  <p:tag name="KSO_WM_UNIT_TEXT_FILL_FORE_SCHEMECOLOR_INDEX_BRIGHTNESS" val="0.15"/>
  <p:tag name="KSO_WM_UNIT_TEXT_FILL_FORE_SCHEMECOLOR_INDEX" val="13"/>
  <p:tag name="KSO_WM_UNIT_TEXT_FILL_TYPE" val="1"/>
  <p:tag name="KSO_WM_TEMPLATE_ASSEMBLE_XID" val="62e10fc27ec3138b1bb708f4"/>
  <p:tag name="KSO_WM_TEMPLATE_ASSEMBLE_GROUPID" val="62e0acc07ec3138b1bb149a8"/>
</p:tagLst>
</file>

<file path=ppt/tags/tag89.xml><?xml version="1.0" encoding="utf-8"?>
<p:tagLst xmlns:p="http://schemas.openxmlformats.org/presentationml/2006/main">
  <p:tag name="KSO_WM_UNIT_ISCONTENTSTITLE" val="0"/>
  <p:tag name="KSO_WM_UNIT_ISNUMDGMTITLE" val="0"/>
  <p:tag name="KSO_WM_UNIT_PRESET_TEXT" val="单击此处添加正文具体内容"/>
  <p:tag name="KSO_WM_UNIT_NOCLEAR" val="0"/>
  <p:tag name="KSO_WM_UNIT_VALUE" val="26"/>
  <p:tag name="KSO_WM_UNIT_HIGHLIGHT" val="0"/>
  <p:tag name="KSO_WM_UNIT_COMPATIBLE" val="0"/>
  <p:tag name="KSO_WM_UNIT_DIAGRAM_ISNUMVISUAL" val="0"/>
  <p:tag name="KSO_WM_UNIT_DIAGRAM_ISREFERUNIT" val="0"/>
  <p:tag name="KSO_WM_UNIT_TYPE" val="b"/>
  <p:tag name="KSO_WM_UNIT_INDEX" val="1"/>
  <p:tag name="KSO_WM_UNIT_ID" val="custom20224561_1*b*1"/>
  <p:tag name="KSO_WM_TEMPLATE_CATEGORY" val="custom"/>
  <p:tag name="KSO_WM_TEMPLATE_INDEX" val="20224561"/>
  <p:tag name="KSO_WM_UNIT_LAYERLEVEL" val="1"/>
  <p:tag name="KSO_WM_TAG_VERSION" val="1.0"/>
  <p:tag name="KSO_WM_BEAUTIFY_FLAG" val="#wm#"/>
  <p:tag name="KSO_WM_UNIT_DEFAULT_FONT" val="24;32;2"/>
  <p:tag name="KSO_WM_UNIT_BLOCK" val="0"/>
  <p:tag name="KSO_WM_UNIT_DEC_AREA_ID" val="3da8cfbbd0db4d369ab34632d9ce7557"/>
  <p:tag name="KSO_WM_CHIP_GROUPID" val="61513676d3dcef8fee32c23d"/>
  <p:tag name="KSO_WM_CHIP_XID" val="61513676d3dcef8fee32c23e"/>
  <p:tag name="KSO_WM_CHIP_FILLAREA_FILL_RULE" val="{&quot;fill_align&quot;:&quot;cm&quot;,&quot;fill_mode&quot;:&quot;adaptive&quot;,&quot;sacle_strategy&quot;:&quot;smart&quot;}"/>
  <p:tag name="KSO_WM_ASSEMBLE_CHIP_INDEX" val="a95220deb117468185b3dc217faa9c71"/>
  <p:tag name="KSO_WM_UNIT_TEXT_FILL_FORE_SCHEMECOLOR_INDEX_BRIGHTNESS" val="0.15"/>
  <p:tag name="KSO_WM_UNIT_TEXT_FILL_FORE_SCHEMECOLOR_INDEX" val="13"/>
  <p:tag name="KSO_WM_UNIT_TEXT_FILL_TYPE" val="1"/>
  <p:tag name="KSO_WM_TEMPLATE_ASSEMBLE_XID" val="62e10fc27ec3138b1bb708f4"/>
  <p:tag name="KSO_WM_TEMPLATE_ASSEMBLE_GROUPID" val="62e0acc07ec3138b1bb149a8"/>
</p:tagLst>
</file>

<file path=ppt/tags/tag9.xml><?xml version="1.0" encoding="utf-8"?>
<p:tagLst xmlns:p="http://schemas.openxmlformats.org/presentationml/2006/main">
  <p:tag name="KSO_WM_UNIT_SUBTYPE" val="t"/>
  <p:tag name="KSO_WM_TEMPLATE_CATEGORY" val="chip"/>
  <p:tag name="KSO_WM_TEMPLATE_INDEX" val="20224561"/>
  <p:tag name="KSO_WM_UNIT_TYPE" val="i"/>
  <p:tag name="KSO_WM_UNIT_INDEX" val="1"/>
  <p:tag name="KSO_WM_UNIT_ID" val="chip20224561_4*i*1"/>
  <p:tag name="KSO_WM_BEAUTIFY_FLAG" val="#wm#"/>
  <p:tag name="KSO_WM_TAG_VERSION" val="1.0"/>
  <p:tag name="KSO_WM_CHIP_GROUPID" val="62e0acc07ec3138b1bb149a8"/>
  <p:tag name="KSO_WM_CHIP_XID" val="62e0b1117ec3138b1bb1b4f6"/>
  <p:tag name="KSO_WM_UNIT_DEC_AREA_ID" val="4eca2c163e09429996bc54d33d19621b"/>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ef495be89ee64de596a5c0dbc4a82ee5"/>
</p:tagLst>
</file>

<file path=ppt/tags/tag90.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2*i*1"/>
  <p:tag name="KSO_WM_BEAUTIFY_FLAG" val="#wm#"/>
  <p:tag name="KSO_WM_TAG_VERSION" val="1.0"/>
  <p:tag name="KSO_WM_CHIP_GROUPID" val="62e0acc07ec3138b1bb149a8"/>
  <p:tag name="KSO_WM_CHIP_XID" val="62e0b1117ec3138b1bb1b541"/>
  <p:tag name="KSO_WM_UNIT_DEC_AREA_ID" val="1fdcce268e70481ebfe3a1da43c102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b091d2ef4e34b0b93620922fa666c1b"/>
  <p:tag name="KSO_WM_SLIDE_BACKGROUND_TYPE" val="general"/>
</p:tagLst>
</file>

<file path=ppt/tags/tag91.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3*i*1"/>
  <p:tag name="KSO_WM_BEAUTIFY_FLAG" val="#wm#"/>
  <p:tag name="KSO_WM_TAG_VERSION" val="1.0"/>
  <p:tag name="KSO_WM_CHIP_GROUPID" val="62e0acc07ec3138b1bb149a8"/>
  <p:tag name="KSO_WM_CHIP_XID" val="62e0b1117ec3138b1bb1b55b"/>
  <p:tag name="KSO_WM_UNIT_DEC_AREA_ID" val="47e8f81beb944301ae01e0b2b5c1c41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ffafcb87b4f4ae899160208ff4f0420"/>
  <p:tag name="KSO_WM_SLIDE_BACKGROUND_TYPE" val="general"/>
</p:tagLst>
</file>

<file path=ppt/tags/tag92.xml><?xml version="1.0" encoding="utf-8"?>
<p:tagLst xmlns:p="http://schemas.openxmlformats.org/presentationml/2006/main">
  <p:tag name="KSO_WM_UNIT_SUBTYPE" val="t"/>
  <p:tag name="KSO_WM_TEMPLATE_CATEGORY" val="chip"/>
  <p:tag name="KSO_WM_TEMPLATE_INDEX" val="20224561"/>
  <p:tag name="KSO_WM_UNIT_TYPE" val="i"/>
  <p:tag name="KSO_WM_UNIT_INDEX" val="1"/>
  <p:tag name="KSO_WM_UNIT_ID" val="chip20224561_4*i*1"/>
  <p:tag name="KSO_WM_BEAUTIFY_FLAG" val="#wm#"/>
  <p:tag name="KSO_WM_TAG_VERSION" val="1.0"/>
  <p:tag name="KSO_WM_CHIP_GROUPID" val="62e0acc07ec3138b1bb149a8"/>
  <p:tag name="KSO_WM_CHIP_XID" val="62e0b1117ec3138b1bb1b4f6"/>
  <p:tag name="KSO_WM_UNIT_DEC_AREA_ID" val="4eca2c163e09429996bc54d33d19621b"/>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ef495be89ee64de596a5c0dbc4a82ee5"/>
  <p:tag name="KSO_WM_SLIDE_BACKGROUND_TYPE" val="general"/>
</p:tagLst>
</file>

<file path=ppt/tags/tag93.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SLIDE_BACKGROUND_TYPE" val="general"/>
  <p:tag name="KSO_WM_UNIT_TEXT_FILL_FORE_SCHEMECOLOR_INDEX_BRIGHTNESS" val="0.15"/>
  <p:tag name="KSO_WM_UNIT_TEXT_FILL_FORE_SCHEMECOLOR_INDEX" val="1"/>
  <p:tag name="KSO_WM_UNIT_TEXT_FILL_TYPE" val="1"/>
</p:tagLst>
</file>

<file path=ppt/tags/tag95.xml><?xml version="1.0" encoding="utf-8"?>
<p:tagLst xmlns:p="http://schemas.openxmlformats.org/presentationml/2006/main">
  <p:tag name="KSO_WM_SLIDE_BACKGROUND_TYPE" val="general"/>
  <p:tag name="KSO_WM_UNIT_TEXT_FILL_FORE_SCHEMECOLOR_INDEX_BRIGHTNESS" val="0.15"/>
  <p:tag name="KSO_WM_UNIT_TEXT_FILL_FORE_SCHEMECOLOR_INDEX" val="1"/>
  <p:tag name="KSO_WM_UNIT_TEXT_FILL_TYPE" val="1"/>
</p:tagLst>
</file>

<file path=ppt/tags/tag96.xml><?xml version="1.0" encoding="utf-8"?>
<p:tagLst xmlns:p="http://schemas.openxmlformats.org/presentationml/2006/main">
  <p:tag name="KSO_WM_SLIDE_BACKGROUND_TYPE" val="general"/>
  <p:tag name="KSO_WM_UNIT_TEXT_FILL_FORE_SCHEMECOLOR_INDEX_BRIGHTNESS" val="0.15"/>
  <p:tag name="KSO_WM_UNIT_TEXT_FILL_FORE_SCHEMECOLOR_INDEX" val="1"/>
  <p:tag name="KSO_WM_UNIT_TEXT_FILL_TYPE" val="1"/>
</p:tagLst>
</file>

<file path=ppt/tags/tag97.xml><?xml version="1.0" encoding="utf-8"?>
<p:tagLst xmlns:p="http://schemas.openxmlformats.org/presentationml/2006/main">
  <p:tag name="KSO_WM_UNIT_SUBTYPE" val="v"/>
  <p:tag name="KSO_WM_TEMPLATE_CATEGORY" val="chip"/>
  <p:tag name="KSO_WM_TEMPLATE_INDEX" val="20224561"/>
  <p:tag name="KSO_WM_UNIT_TYPE" val="i"/>
  <p:tag name="KSO_WM_UNIT_INDEX" val="1"/>
  <p:tag name="KSO_WM_UNIT_ID" val="chip20224561_2*i*1"/>
  <p:tag name="KSO_WM_BEAUTIFY_FLAG" val="#wm#"/>
  <p:tag name="KSO_WM_TAG_VERSION" val="1.0"/>
  <p:tag name="KSO_WM_CHIP_GROUPID" val="62e0acc07ec3138b1bb149a8"/>
  <p:tag name="KSO_WM_CHIP_XID" val="62e0b1117ec3138b1bb1b541"/>
  <p:tag name="KSO_WM_UNIT_DEC_AREA_ID" val="d0f192dfbc984650a9d97ccd911409d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22bae06aad14df291a34bfcf44fe8aa"/>
  <p:tag name="KSO_WM_SLIDE_BACKGROUND_TYPE" val="frame"/>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0521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052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58b3a6a891b1f9db0651"/>
  <p:tag name="KSO_WM_CHIP_XID" val="618b746518adb49c6c1f287b"/>
</p:tagLst>
</file>

<file path=ppt/tags/tag99.xml><?xml version="1.0" encoding="utf-8"?>
<p:tagLst xmlns:p="http://schemas.openxmlformats.org/presentationml/2006/main">
  <p:tag name="KSO_WM_UNIT_SUBTYPE" val="t"/>
  <p:tag name="KSO_WM_TEMPLATE_CATEGORY" val="chip"/>
  <p:tag name="KSO_WM_TEMPLATE_INDEX" val="20224561"/>
  <p:tag name="KSO_WM_UNIT_TYPE" val="i"/>
  <p:tag name="KSO_WM_UNIT_INDEX" val="1"/>
  <p:tag name="KSO_WM_UNIT_ID" val="chip20224561_4*i*1"/>
  <p:tag name="KSO_WM_BEAUTIFY_FLAG" val="#wm#"/>
  <p:tag name="KSO_WM_TAG_VERSION" val="1.0"/>
  <p:tag name="KSO_WM_CHIP_GROUPID" val="62e0acc07ec3138b1bb149a8"/>
  <p:tag name="KSO_WM_CHIP_XID" val="62e0b1117ec3138b1bb1b4f6"/>
  <p:tag name="KSO_WM_UNIT_DEC_AREA_ID" val="61205cb782284a5b853212f006bd1217"/>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3e32df81dffa4e7d85a88e40e53eac9a"/>
  <p:tag name="KSO_WM_SLIDE_BACKGROUND_TYPE" val="frame"/>
</p:tagLst>
</file>

<file path=ppt/theme/theme1.xml><?xml version="1.0" encoding="utf-8"?>
<a:theme xmlns:a="http://schemas.openxmlformats.org/drawingml/2006/main" name="2_Office 主题​​">
  <a:themeElements>
    <a:clrScheme name="Adjacency">
      <a:dk1>
        <a:srgbClr val="000000"/>
      </a:dk1>
      <a:lt1>
        <a:srgbClr val="FFFFFF"/>
      </a:lt1>
      <a:dk2>
        <a:srgbClr val="F9AA9D"/>
      </a:dk2>
      <a:lt2>
        <a:srgbClr val="FACBB7"/>
      </a:lt2>
      <a:accent1>
        <a:srgbClr val="E55E5D"/>
      </a:accent1>
      <a:accent2>
        <a:srgbClr val="FFF9EF"/>
      </a:accent2>
      <a:accent3>
        <a:srgbClr val="FFE8C1"/>
      </a:accent3>
      <a:accent4>
        <a:srgbClr val="E87679"/>
      </a:accent4>
      <a:accent5>
        <a:srgbClr val="FEE43B"/>
      </a:accent5>
      <a:accent6>
        <a:srgbClr val="E3210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6075</Words>
  <Application>WPS 演示</Application>
  <PresentationFormat>宽屏</PresentationFormat>
  <Paragraphs>310</Paragraphs>
  <Slides>85</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85</vt:i4>
      </vt:variant>
    </vt:vector>
  </HeadingPairs>
  <TitlesOfParts>
    <vt:vector size="99" baseType="lpstr">
      <vt:lpstr>Arial</vt:lpstr>
      <vt:lpstr>宋体</vt:lpstr>
      <vt:lpstr>Wingdings</vt:lpstr>
      <vt:lpstr>汉仪金陵刻经 W</vt:lpstr>
      <vt:lpstr>微软雅黑</vt:lpstr>
      <vt:lpstr>黑体</vt:lpstr>
      <vt:lpstr>楷体</vt:lpstr>
      <vt:lpstr>Arial Unicode MS</vt:lpstr>
      <vt:lpstr>Calibri</vt:lpstr>
      <vt:lpstr>汉仪尚巍手书W</vt:lpstr>
      <vt:lpstr>Segoe Print</vt:lpstr>
      <vt:lpstr>仿宋_GB2312</vt:lpstr>
      <vt:lpstr>仿宋</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宁静致远</cp:lastModifiedBy>
  <cp:revision>172</cp:revision>
  <dcterms:created xsi:type="dcterms:W3CDTF">2019-06-19T02:08:00Z</dcterms:created>
  <dcterms:modified xsi:type="dcterms:W3CDTF">2023-06-18T23:59:06Z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64765782E2AD42A98AD9FCD7D978E0D7_13</vt:lpwstr>
  </property>
</Properties>
</file>